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4" r:id="rId6"/>
    <p:sldMasterId id="2147483705"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Lst>
  <p:sldSz cy="5143500" cx="9144000"/>
  <p:notesSz cx="6858000" cy="9144000"/>
  <p:embeddedFontLst>
    <p:embeddedFont>
      <p:font typeface="Barlow ExtraLight"/>
      <p:regular r:id="rId39"/>
      <p:bold r:id="rId40"/>
      <p:italic r:id="rId41"/>
      <p:boldItalic r:id="rId42"/>
    </p:embeddedFont>
    <p:embeddedFont>
      <p:font typeface="Roboto"/>
      <p:regular r:id="rId43"/>
      <p:bold r:id="rId44"/>
      <p:italic r:id="rId45"/>
      <p:boldItalic r:id="rId46"/>
    </p:embeddedFont>
    <p:embeddedFont>
      <p:font typeface="Hepta Slab Medium"/>
      <p:regular r:id="rId47"/>
      <p:bold r:id="rId48"/>
    </p:embeddedFont>
    <p:embeddedFont>
      <p:font typeface="Hepta Slab Light"/>
      <p:regular r:id="rId49"/>
      <p:bold r:id="rId50"/>
    </p:embeddedFont>
    <p:embeddedFont>
      <p:font typeface="Hepta Slab"/>
      <p:regular r:id="rId51"/>
      <p:bold r:id="rId52"/>
    </p:embeddedFont>
    <p:embeddedFont>
      <p:font typeface="Barlow Medium"/>
      <p:regular r:id="rId53"/>
      <p:bold r:id="rId54"/>
      <p:italic r:id="rId55"/>
      <p:boldItalic r:id="rId56"/>
    </p:embeddedFont>
    <p:embeddedFont>
      <p:font typeface="Barlow Light"/>
      <p:regular r:id="rId57"/>
      <p:bold r:id="rId58"/>
      <p:italic r:id="rId59"/>
      <p:boldItalic r:id="rId60"/>
    </p:embeddedFont>
    <p:embeddedFont>
      <p:font typeface="Barlow"/>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Julia Nelso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F17811F-4CC5-4F81-B834-E6DCB5153A8F}">
  <a:tblStyle styleId="{9F17811F-4CC5-4F81-B834-E6DCB5153A8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BarlowExtraLight-bold.fntdata"/><Relationship Id="rId42" Type="http://schemas.openxmlformats.org/officeDocument/2006/relationships/font" Target="fonts/BarlowExtraLight-boldItalic.fntdata"/><Relationship Id="rId41" Type="http://schemas.openxmlformats.org/officeDocument/2006/relationships/font" Target="fonts/BarlowExtraLight-italic.fntdata"/><Relationship Id="rId44" Type="http://schemas.openxmlformats.org/officeDocument/2006/relationships/font" Target="fonts/Roboto-bold.fntdata"/><Relationship Id="rId43" Type="http://schemas.openxmlformats.org/officeDocument/2006/relationships/font" Target="fonts/Roboto-regular.fntdata"/><Relationship Id="rId46" Type="http://schemas.openxmlformats.org/officeDocument/2006/relationships/font" Target="fonts/Roboto-boldItalic.fntdata"/><Relationship Id="rId45"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HeptaSlabMedium-bold.fntdata"/><Relationship Id="rId47" Type="http://schemas.openxmlformats.org/officeDocument/2006/relationships/font" Target="fonts/HeptaSlabMedium-regular.fntdata"/><Relationship Id="rId49" Type="http://schemas.openxmlformats.org/officeDocument/2006/relationships/font" Target="fonts/HeptaSlabLight-regular.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slideMaster" Target="slideMasters/slideMaster2.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font" Target="fonts/BarlowExtraLight-regular.fntdata"/><Relationship Id="rId38" Type="http://schemas.openxmlformats.org/officeDocument/2006/relationships/slide" Target="slides/slide30.xml"/><Relationship Id="rId62" Type="http://schemas.openxmlformats.org/officeDocument/2006/relationships/font" Target="fonts/Barlow-bold.fntdata"/><Relationship Id="rId61" Type="http://schemas.openxmlformats.org/officeDocument/2006/relationships/font" Target="fonts/Barlow-regular.fntdata"/><Relationship Id="rId20" Type="http://schemas.openxmlformats.org/officeDocument/2006/relationships/slide" Target="slides/slide12.xml"/><Relationship Id="rId64" Type="http://schemas.openxmlformats.org/officeDocument/2006/relationships/font" Target="fonts/Barlow-boldItalic.fntdata"/><Relationship Id="rId63" Type="http://schemas.openxmlformats.org/officeDocument/2006/relationships/font" Target="fonts/Barlow-italic.fntdata"/><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60" Type="http://schemas.openxmlformats.org/officeDocument/2006/relationships/font" Target="fonts/BarlowLight-boldItalic.fntdata"/><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HeptaSlab-regular.fntdata"/><Relationship Id="rId50" Type="http://schemas.openxmlformats.org/officeDocument/2006/relationships/font" Target="fonts/HeptaSlabLight-bold.fntdata"/><Relationship Id="rId53" Type="http://schemas.openxmlformats.org/officeDocument/2006/relationships/font" Target="fonts/BarlowMedium-regular.fntdata"/><Relationship Id="rId52" Type="http://schemas.openxmlformats.org/officeDocument/2006/relationships/font" Target="fonts/HeptaSlab-bold.fntdata"/><Relationship Id="rId11" Type="http://schemas.openxmlformats.org/officeDocument/2006/relationships/slide" Target="slides/slide3.xml"/><Relationship Id="rId55" Type="http://schemas.openxmlformats.org/officeDocument/2006/relationships/font" Target="fonts/BarlowMedium-italic.fntdata"/><Relationship Id="rId10" Type="http://schemas.openxmlformats.org/officeDocument/2006/relationships/slide" Target="slides/slide2.xml"/><Relationship Id="rId54" Type="http://schemas.openxmlformats.org/officeDocument/2006/relationships/font" Target="fonts/BarlowMedium-bold.fntdata"/><Relationship Id="rId13" Type="http://schemas.openxmlformats.org/officeDocument/2006/relationships/slide" Target="slides/slide5.xml"/><Relationship Id="rId57" Type="http://schemas.openxmlformats.org/officeDocument/2006/relationships/font" Target="fonts/BarlowLight-regular.fntdata"/><Relationship Id="rId12" Type="http://schemas.openxmlformats.org/officeDocument/2006/relationships/slide" Target="slides/slide4.xml"/><Relationship Id="rId56" Type="http://schemas.openxmlformats.org/officeDocument/2006/relationships/font" Target="fonts/BarlowMedium-boldItalic.fntdata"/><Relationship Id="rId15" Type="http://schemas.openxmlformats.org/officeDocument/2006/relationships/slide" Target="slides/slide7.xml"/><Relationship Id="rId59" Type="http://schemas.openxmlformats.org/officeDocument/2006/relationships/font" Target="fonts/BarlowLight-italic.fntdata"/><Relationship Id="rId14" Type="http://schemas.openxmlformats.org/officeDocument/2006/relationships/slide" Target="slides/slide6.xml"/><Relationship Id="rId58" Type="http://schemas.openxmlformats.org/officeDocument/2006/relationships/font" Target="fonts/BarlowLight-bold.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1-22T20:10:25.886">
    <p:pos x="196" y="280"/>
    <p:text>Feel free to edit these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32e813f079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32e813f079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2e813f079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2e813f079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32e845306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32e845306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Looking at histological </a:t>
            </a:r>
            <a:r>
              <a:rPr lang="en"/>
              <a:t>images</a:t>
            </a:r>
            <a:r>
              <a:rPr lang="en"/>
              <a:t> for cancer classification: there are four different categories meant for categories:</a:t>
            </a:r>
            <a:endParaRPr/>
          </a:p>
          <a:p>
            <a:pPr indent="0" lvl="0" marL="0" rtl="0" algn="l">
              <a:spcBef>
                <a:spcPts val="0"/>
              </a:spcBef>
              <a:spcAft>
                <a:spcPts val="0"/>
              </a:spcAft>
              <a:buNone/>
            </a:pPr>
            <a:r>
              <a:rPr lang="en"/>
              <a:t>Histological images: microscopic image of tissues used in disease analysis, particularly for cancer diagnosis in the medical field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32e845306e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32e845306e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32e845306e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32e845306e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32e845306e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32e845306e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2e845306e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32e845306e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2e845306e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32e845306e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2e845306e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32e845306e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32e845306ea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32e845306ea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327a8b4e4d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327a8b4e4d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32e87bcdc1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32e87bcdc1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32e92a9c892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32e92a9c892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32e87bcdc11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32e87bcdc11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32e87bcdc11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32e87bcdc11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32e87bcdc11_3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32e87bcdc11_3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32e87bcdc11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32e87bcdc11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32e87bcdc11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32e87bcdc11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32e87bcdc11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32e87bcdc11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32e87bcdc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32e87bcdc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327a8b4e4da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327a8b4e4da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27c14e9c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327c14e9c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329cd57fe3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329cd57fe3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27c14e9c7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327c14e9c7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2e299bf181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32e299bf181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2e813f079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2e813f079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2e813f0795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32e813f079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Hyperpigmentation → increase in pigmentation causing skin to darken</a:t>
            </a:r>
            <a:endParaRPr/>
          </a:p>
          <a:p>
            <a:pPr indent="-298450" lvl="0" marL="457200" rtl="0" algn="l">
              <a:spcBef>
                <a:spcPts val="0"/>
              </a:spcBef>
              <a:spcAft>
                <a:spcPts val="0"/>
              </a:spcAft>
              <a:buSzPts val="1100"/>
              <a:buChar char="-"/>
            </a:pPr>
            <a:r>
              <a:rPr lang="en"/>
              <a:t>Melanocytic hyperplasia → increased # of melanocytes</a:t>
            </a:r>
            <a:endParaRPr/>
          </a:p>
          <a:p>
            <a:pPr indent="-298450" lvl="0" marL="457200" rtl="0" algn="l">
              <a:spcBef>
                <a:spcPts val="0"/>
              </a:spcBef>
              <a:spcAft>
                <a:spcPts val="0"/>
              </a:spcAft>
              <a:buSzPts val="1100"/>
              <a:buChar char="-"/>
            </a:pPr>
            <a:r>
              <a:rPr lang="en"/>
              <a:t>Moderate to severe atypia → changes to cell structures like the cytoplasm or nucleus, or processes like mitosis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2e92a9c89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2e92a9c89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2e813f079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32e813f079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_1">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23850" lvl="0" marL="457200">
              <a:spcBef>
                <a:spcPts val="0"/>
              </a:spcBef>
              <a:spcAft>
                <a:spcPts val="0"/>
              </a:spcAft>
              <a:buClr>
                <a:schemeClr val="lt1"/>
              </a:buClr>
              <a:buSzPts val="15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1150" lvl="2" marL="1371600">
              <a:spcBef>
                <a:spcPts val="0"/>
              </a:spcBef>
              <a:spcAft>
                <a:spcPts val="0"/>
              </a:spcAft>
              <a:buClr>
                <a:schemeClr val="lt1"/>
              </a:buClr>
              <a:buSzPts val="1300"/>
              <a:buChar char="■"/>
              <a:defRPr>
                <a:solidFill>
                  <a:schemeClr val="lt1"/>
                </a:solidFill>
              </a:defRPr>
            </a:lvl3pPr>
            <a:lvl4pPr indent="-304800" lvl="3" marL="1828800">
              <a:spcBef>
                <a:spcPts val="0"/>
              </a:spcBef>
              <a:spcAft>
                <a:spcPts val="0"/>
              </a:spcAft>
              <a:buClr>
                <a:schemeClr val="lt1"/>
              </a:buClr>
              <a:buSzPts val="12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85750" lvl="6" marL="3200400">
              <a:spcBef>
                <a:spcPts val="0"/>
              </a:spcBef>
              <a:spcAft>
                <a:spcPts val="0"/>
              </a:spcAft>
              <a:buClr>
                <a:schemeClr val="lt1"/>
              </a:buClr>
              <a:buSzPts val="9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3050" lvl="8" marL="4114800">
              <a:spcBef>
                <a:spcPts val="0"/>
              </a:spcBef>
              <a:spcAft>
                <a:spcPts val="0"/>
              </a:spcAft>
              <a:buClr>
                <a:schemeClr val="lt1"/>
              </a:buClr>
              <a:buSzPts val="700"/>
              <a:buChar char="■"/>
              <a:defRPr>
                <a:solidFill>
                  <a:schemeClr val="lt1"/>
                </a:solidFill>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5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23850" lvl="0" marL="457200" algn="ctr">
              <a:spcBef>
                <a:spcPts val="0"/>
              </a:spcBef>
              <a:spcAft>
                <a:spcPts val="0"/>
              </a:spcAft>
              <a:buSzPts val="1500"/>
              <a:buChar char="●"/>
              <a:defRPr/>
            </a:lvl1pPr>
            <a:lvl2pPr indent="-317500" lvl="1" marL="914400" algn="ctr">
              <a:spcBef>
                <a:spcPts val="0"/>
              </a:spcBef>
              <a:spcAft>
                <a:spcPts val="0"/>
              </a:spcAft>
              <a:buSzPts val="1400"/>
              <a:buChar char="○"/>
              <a:defRPr/>
            </a:lvl2pPr>
            <a:lvl3pPr indent="-311150" lvl="2" marL="1371600" algn="ctr">
              <a:spcBef>
                <a:spcPts val="0"/>
              </a:spcBef>
              <a:spcAft>
                <a:spcPts val="0"/>
              </a:spcAft>
              <a:buSzPts val="1300"/>
              <a:buChar char="■"/>
              <a:defRPr/>
            </a:lvl3pPr>
            <a:lvl4pPr indent="-304800" lvl="3" marL="1828800" algn="ctr">
              <a:spcBef>
                <a:spcPts val="0"/>
              </a:spcBef>
              <a:spcAft>
                <a:spcPts val="0"/>
              </a:spcAft>
              <a:buSzPts val="1200"/>
              <a:buChar char="●"/>
              <a:defRPr/>
            </a:lvl4pPr>
            <a:lvl5pPr indent="-298450" lvl="4" marL="2286000" algn="ctr">
              <a:spcBef>
                <a:spcPts val="0"/>
              </a:spcBef>
              <a:spcAft>
                <a:spcPts val="0"/>
              </a:spcAft>
              <a:buSzPts val="1100"/>
              <a:buChar char="○"/>
              <a:defRPr/>
            </a:lvl5pPr>
            <a:lvl6pPr indent="-292100" lvl="5" marL="2743200" algn="ctr">
              <a:spcBef>
                <a:spcPts val="0"/>
              </a:spcBef>
              <a:spcAft>
                <a:spcPts val="0"/>
              </a:spcAft>
              <a:buSzPts val="1000"/>
              <a:buChar char="■"/>
              <a:defRPr/>
            </a:lvl6pPr>
            <a:lvl7pPr indent="-285750" lvl="6" marL="3200400" algn="ctr">
              <a:spcBef>
                <a:spcPts val="0"/>
              </a:spcBef>
              <a:spcAft>
                <a:spcPts val="0"/>
              </a:spcAft>
              <a:buSzPts val="900"/>
              <a:buChar char="●"/>
              <a:defRPr/>
            </a:lvl7pPr>
            <a:lvl8pPr indent="-279400" lvl="7" marL="3657600" algn="ctr">
              <a:spcBef>
                <a:spcPts val="0"/>
              </a:spcBef>
              <a:spcAft>
                <a:spcPts val="0"/>
              </a:spcAft>
              <a:buSzPts val="800"/>
              <a:buChar char="○"/>
              <a:defRPr/>
            </a:lvl8pPr>
            <a:lvl9pPr indent="-273050" lvl="8" marL="4114800" algn="ctr">
              <a:spcBef>
                <a:spcPts val="0"/>
              </a:spcBef>
              <a:spcAft>
                <a:spcPts val="0"/>
              </a:spcAft>
              <a:buSzPts val="7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2">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95" name="Shape 95"/>
        <p:cNvGrpSpPr/>
        <p:nvPr/>
      </p:nvGrpSpPr>
      <p:grpSpPr>
        <a:xfrm>
          <a:off x="0" y="0"/>
          <a:ext cx="0" cy="0"/>
          <a:chOff x="0" y="0"/>
          <a:chExt cx="0" cy="0"/>
        </a:xfrm>
      </p:grpSpPr>
      <p:sp>
        <p:nvSpPr>
          <p:cNvPr id="96" name="Google Shape;96;p25"/>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2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8" name="Google Shape;98;p25"/>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9" name="Google Shape;99;p25"/>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0" name="Google Shape;100;p25"/>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1" name="Google Shape;101;p25"/>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2" name="Google Shape;102;p25"/>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3" name="Google Shape;103;p25"/>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104" name="Shape 104"/>
        <p:cNvGrpSpPr/>
        <p:nvPr/>
      </p:nvGrpSpPr>
      <p:grpSpPr>
        <a:xfrm>
          <a:off x="0" y="0"/>
          <a:ext cx="0" cy="0"/>
          <a:chOff x="0" y="0"/>
          <a:chExt cx="0" cy="0"/>
        </a:xfrm>
      </p:grpSpPr>
      <p:sp>
        <p:nvSpPr>
          <p:cNvPr id="105" name="Google Shape;10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 name="Google Shape;106;p26"/>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07" name="Google Shape;107;p26"/>
          <p:cNvSpPr/>
          <p:nvPr>
            <p:ph idx="2" type="pic"/>
          </p:nvPr>
        </p:nvSpPr>
        <p:spPr>
          <a:xfrm>
            <a:off x="4992024" y="1152775"/>
            <a:ext cx="3840300" cy="3416400"/>
          </a:xfrm>
          <a:prstGeom prst="rect">
            <a:avLst/>
          </a:prstGeom>
          <a:noFill/>
          <a:ln>
            <a:noFill/>
          </a:ln>
        </p:spPr>
      </p:sp>
      <p:sp>
        <p:nvSpPr>
          <p:cNvPr id="108" name="Google Shape;108;p2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109" name="Shape 109"/>
        <p:cNvGrpSpPr/>
        <p:nvPr/>
      </p:nvGrpSpPr>
      <p:grpSpPr>
        <a:xfrm>
          <a:off x="0" y="0"/>
          <a:ext cx="0" cy="0"/>
          <a:chOff x="0" y="0"/>
          <a:chExt cx="0" cy="0"/>
        </a:xfrm>
      </p:grpSpPr>
      <p:sp>
        <p:nvSpPr>
          <p:cNvPr id="110" name="Google Shape;110;p2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1" name="Google Shape;111;p27"/>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12" name="Google Shape;112;p27"/>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13" name="Google Shape;113;p27"/>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14" name="Google Shape;114;p27"/>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15" name="Google Shape;115;p27"/>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116" name="Shape 116"/>
        <p:cNvGrpSpPr/>
        <p:nvPr/>
      </p:nvGrpSpPr>
      <p:grpSpPr>
        <a:xfrm>
          <a:off x="0" y="0"/>
          <a:ext cx="0" cy="0"/>
          <a:chOff x="0" y="0"/>
          <a:chExt cx="0" cy="0"/>
        </a:xfrm>
      </p:grpSpPr>
      <p:sp>
        <p:nvSpPr>
          <p:cNvPr id="117" name="Google Shape;117;p2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28"/>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19" name="Google Shape;119;p28"/>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0" name="Google Shape;120;p28"/>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1" name="Google Shape;121;p28"/>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22" name="Google Shape;122;p28"/>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3" name="Google Shape;123;p28"/>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4" name="Google Shape;124;p28"/>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125" name="Shape 125"/>
        <p:cNvGrpSpPr/>
        <p:nvPr/>
      </p:nvGrpSpPr>
      <p:grpSpPr>
        <a:xfrm>
          <a:off x="0" y="0"/>
          <a:ext cx="0" cy="0"/>
          <a:chOff x="0" y="0"/>
          <a:chExt cx="0" cy="0"/>
        </a:xfrm>
      </p:grpSpPr>
      <p:sp>
        <p:nvSpPr>
          <p:cNvPr id="126" name="Google Shape;126;p2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7" name="Google Shape;127;p29"/>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8" name="Google Shape;128;p29"/>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9" name="Google Shape;129;p29"/>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30" name="Google Shape;130;p29"/>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31" name="Google Shape;131;p29"/>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32" name="Google Shape;132;p29"/>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3" name="Google Shape;133;p29"/>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4" name="Google Shape;134;p29"/>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5" name="Google Shape;135;p29"/>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136" name="Shape 136"/>
        <p:cNvGrpSpPr/>
        <p:nvPr/>
      </p:nvGrpSpPr>
      <p:grpSpPr>
        <a:xfrm>
          <a:off x="0" y="0"/>
          <a:ext cx="0" cy="0"/>
          <a:chOff x="0" y="0"/>
          <a:chExt cx="0" cy="0"/>
        </a:xfrm>
      </p:grpSpPr>
      <p:sp>
        <p:nvSpPr>
          <p:cNvPr id="137" name="Google Shape;137;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 name="Google Shape;138;p3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3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140" name="Shape 140"/>
        <p:cNvGrpSpPr/>
        <p:nvPr/>
      </p:nvGrpSpPr>
      <p:grpSpPr>
        <a:xfrm>
          <a:off x="0" y="0"/>
          <a:ext cx="0" cy="0"/>
          <a:chOff x="0" y="0"/>
          <a:chExt cx="0" cy="0"/>
        </a:xfrm>
      </p:grpSpPr>
      <p:sp>
        <p:nvSpPr>
          <p:cNvPr id="141" name="Google Shape;141;p31"/>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2" name="Google Shape;142;p31"/>
          <p:cNvSpPr/>
          <p:nvPr>
            <p:ph idx="2" type="pic"/>
          </p:nvPr>
        </p:nvSpPr>
        <p:spPr>
          <a:xfrm>
            <a:off x="4804825" y="1133300"/>
            <a:ext cx="4027500" cy="2392800"/>
          </a:xfrm>
          <a:prstGeom prst="rect">
            <a:avLst/>
          </a:prstGeom>
          <a:noFill/>
          <a:ln>
            <a:noFill/>
          </a:ln>
        </p:spPr>
      </p:sp>
      <p:sp>
        <p:nvSpPr>
          <p:cNvPr id="143" name="Google Shape;143;p31"/>
          <p:cNvSpPr/>
          <p:nvPr>
            <p:ph idx="3" type="pic"/>
          </p:nvPr>
        </p:nvSpPr>
        <p:spPr>
          <a:xfrm>
            <a:off x="311725" y="1133300"/>
            <a:ext cx="4027500" cy="2392800"/>
          </a:xfrm>
          <a:prstGeom prst="rect">
            <a:avLst/>
          </a:prstGeom>
          <a:noFill/>
          <a:ln>
            <a:noFill/>
          </a:ln>
        </p:spPr>
      </p:sp>
      <p:sp>
        <p:nvSpPr>
          <p:cNvPr id="144" name="Google Shape;144;p31"/>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5" name="Google Shape;145;p3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6" name="Google Shape;146;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7" name="Google Shape;147;p31"/>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48" name="Google Shape;148;p31"/>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417925"/>
            <a:ext cx="31725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49" name="Shape 149"/>
        <p:cNvGrpSpPr/>
        <p:nvPr/>
      </p:nvGrpSpPr>
      <p:grpSpPr>
        <a:xfrm>
          <a:off x="0" y="0"/>
          <a:ext cx="0" cy="0"/>
          <a:chOff x="0" y="0"/>
          <a:chExt cx="0" cy="0"/>
        </a:xfrm>
      </p:grpSpPr>
      <p:sp>
        <p:nvSpPr>
          <p:cNvPr id="150" name="Google Shape;150;p32"/>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1" name="Google Shape;151;p32"/>
          <p:cNvSpPr/>
          <p:nvPr>
            <p:ph idx="2" type="pic"/>
          </p:nvPr>
        </p:nvSpPr>
        <p:spPr>
          <a:xfrm>
            <a:off x="6205225" y="1128325"/>
            <a:ext cx="2627100" cy="2273100"/>
          </a:xfrm>
          <a:prstGeom prst="rect">
            <a:avLst/>
          </a:prstGeom>
          <a:noFill/>
          <a:ln>
            <a:noFill/>
          </a:ln>
        </p:spPr>
      </p:sp>
      <p:sp>
        <p:nvSpPr>
          <p:cNvPr id="152" name="Google Shape;152;p32"/>
          <p:cNvSpPr/>
          <p:nvPr>
            <p:ph idx="3" type="pic"/>
          </p:nvPr>
        </p:nvSpPr>
        <p:spPr>
          <a:xfrm>
            <a:off x="311725" y="1128325"/>
            <a:ext cx="2627100" cy="2273100"/>
          </a:xfrm>
          <a:prstGeom prst="rect">
            <a:avLst/>
          </a:prstGeom>
          <a:noFill/>
          <a:ln>
            <a:noFill/>
          </a:ln>
        </p:spPr>
      </p:sp>
      <p:sp>
        <p:nvSpPr>
          <p:cNvPr id="153" name="Google Shape;153;p32"/>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4" name="Google Shape;154;p32"/>
          <p:cNvSpPr/>
          <p:nvPr>
            <p:ph idx="5" type="pic"/>
          </p:nvPr>
        </p:nvSpPr>
        <p:spPr>
          <a:xfrm>
            <a:off x="3255250" y="1128325"/>
            <a:ext cx="2627100" cy="2273100"/>
          </a:xfrm>
          <a:prstGeom prst="rect">
            <a:avLst/>
          </a:prstGeom>
          <a:noFill/>
          <a:ln>
            <a:noFill/>
          </a:ln>
        </p:spPr>
      </p:sp>
      <p:sp>
        <p:nvSpPr>
          <p:cNvPr id="155" name="Google Shape;155;p32"/>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6" name="Google Shape;156;p3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7" name="Google Shape;157;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8" name="Google Shape;158;p32"/>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9" name="Google Shape;159;p32"/>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0" name="Google Shape;160;p32"/>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61" name="Shape 161"/>
        <p:cNvGrpSpPr/>
        <p:nvPr/>
      </p:nvGrpSpPr>
      <p:grpSpPr>
        <a:xfrm>
          <a:off x="0" y="0"/>
          <a:ext cx="0" cy="0"/>
          <a:chOff x="0" y="0"/>
          <a:chExt cx="0" cy="0"/>
        </a:xfrm>
      </p:grpSpPr>
      <p:sp>
        <p:nvSpPr>
          <p:cNvPr id="162" name="Google Shape;162;p33"/>
          <p:cNvSpPr/>
          <p:nvPr>
            <p:ph idx="2" type="pic"/>
          </p:nvPr>
        </p:nvSpPr>
        <p:spPr>
          <a:xfrm>
            <a:off x="311700" y="445025"/>
            <a:ext cx="8520600" cy="4218300"/>
          </a:xfrm>
          <a:prstGeom prst="rect">
            <a:avLst/>
          </a:prstGeom>
          <a:noFill/>
          <a:ln>
            <a:noFill/>
          </a:ln>
        </p:spPr>
      </p:sp>
      <p:sp>
        <p:nvSpPr>
          <p:cNvPr id="163" name="Google Shape;163;p3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64" name="Shape 164"/>
        <p:cNvGrpSpPr/>
        <p:nvPr/>
      </p:nvGrpSpPr>
      <p:grpSpPr>
        <a:xfrm>
          <a:off x="0" y="0"/>
          <a:ext cx="0" cy="0"/>
          <a:chOff x="0" y="0"/>
          <a:chExt cx="0" cy="0"/>
        </a:xfrm>
      </p:grpSpPr>
      <p:sp>
        <p:nvSpPr>
          <p:cNvPr id="165" name="Google Shape;165;p3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6" name="Google Shape;166;p34"/>
          <p:cNvSpPr/>
          <p:nvPr>
            <p:ph idx="2" type="pic"/>
          </p:nvPr>
        </p:nvSpPr>
        <p:spPr>
          <a:xfrm>
            <a:off x="3389600" y="118913"/>
            <a:ext cx="1643700" cy="1535100"/>
          </a:xfrm>
          <a:prstGeom prst="rect">
            <a:avLst/>
          </a:prstGeom>
          <a:noFill/>
          <a:ln>
            <a:noFill/>
          </a:ln>
        </p:spPr>
      </p:sp>
      <p:sp>
        <p:nvSpPr>
          <p:cNvPr id="167" name="Google Shape;167;p34"/>
          <p:cNvSpPr/>
          <p:nvPr>
            <p:ph idx="3" type="pic"/>
          </p:nvPr>
        </p:nvSpPr>
        <p:spPr>
          <a:xfrm>
            <a:off x="5195935" y="118913"/>
            <a:ext cx="1643700" cy="1535100"/>
          </a:xfrm>
          <a:prstGeom prst="rect">
            <a:avLst/>
          </a:prstGeom>
          <a:noFill/>
          <a:ln>
            <a:noFill/>
          </a:ln>
        </p:spPr>
      </p:sp>
      <p:sp>
        <p:nvSpPr>
          <p:cNvPr id="168" name="Google Shape;168;p34"/>
          <p:cNvSpPr/>
          <p:nvPr>
            <p:ph idx="4" type="pic"/>
          </p:nvPr>
        </p:nvSpPr>
        <p:spPr>
          <a:xfrm>
            <a:off x="7002270" y="118913"/>
            <a:ext cx="1643700" cy="1535100"/>
          </a:xfrm>
          <a:prstGeom prst="rect">
            <a:avLst/>
          </a:prstGeom>
          <a:noFill/>
          <a:ln>
            <a:noFill/>
          </a:ln>
        </p:spPr>
      </p:sp>
      <p:sp>
        <p:nvSpPr>
          <p:cNvPr id="169" name="Google Shape;169;p34"/>
          <p:cNvSpPr/>
          <p:nvPr>
            <p:ph idx="5" type="pic"/>
          </p:nvPr>
        </p:nvSpPr>
        <p:spPr>
          <a:xfrm>
            <a:off x="3389588" y="1804212"/>
            <a:ext cx="1643700" cy="1535100"/>
          </a:xfrm>
          <a:prstGeom prst="rect">
            <a:avLst/>
          </a:prstGeom>
          <a:noFill/>
          <a:ln>
            <a:noFill/>
          </a:ln>
        </p:spPr>
      </p:sp>
      <p:sp>
        <p:nvSpPr>
          <p:cNvPr id="170" name="Google Shape;170;p34"/>
          <p:cNvSpPr/>
          <p:nvPr>
            <p:ph idx="6" type="pic"/>
          </p:nvPr>
        </p:nvSpPr>
        <p:spPr>
          <a:xfrm>
            <a:off x="5195922" y="1804212"/>
            <a:ext cx="1643700" cy="1535100"/>
          </a:xfrm>
          <a:prstGeom prst="rect">
            <a:avLst/>
          </a:prstGeom>
          <a:noFill/>
          <a:ln>
            <a:noFill/>
          </a:ln>
        </p:spPr>
      </p:sp>
      <p:sp>
        <p:nvSpPr>
          <p:cNvPr id="171" name="Google Shape;171;p34"/>
          <p:cNvSpPr/>
          <p:nvPr>
            <p:ph idx="7" type="pic"/>
          </p:nvPr>
        </p:nvSpPr>
        <p:spPr>
          <a:xfrm>
            <a:off x="7002257" y="1804212"/>
            <a:ext cx="1643700" cy="1535100"/>
          </a:xfrm>
          <a:prstGeom prst="rect">
            <a:avLst/>
          </a:prstGeom>
          <a:noFill/>
          <a:ln>
            <a:noFill/>
          </a:ln>
        </p:spPr>
      </p:sp>
      <p:sp>
        <p:nvSpPr>
          <p:cNvPr id="172" name="Google Shape;172;p34"/>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3" name="Google Shape;173;p34"/>
          <p:cNvSpPr/>
          <p:nvPr>
            <p:ph idx="8" type="pic"/>
          </p:nvPr>
        </p:nvSpPr>
        <p:spPr>
          <a:xfrm>
            <a:off x="3389588" y="3489487"/>
            <a:ext cx="1643700" cy="1535100"/>
          </a:xfrm>
          <a:prstGeom prst="rect">
            <a:avLst/>
          </a:prstGeom>
          <a:noFill/>
          <a:ln>
            <a:noFill/>
          </a:ln>
        </p:spPr>
      </p:sp>
      <p:sp>
        <p:nvSpPr>
          <p:cNvPr id="174" name="Google Shape;174;p34"/>
          <p:cNvSpPr/>
          <p:nvPr>
            <p:ph idx="9" type="pic"/>
          </p:nvPr>
        </p:nvSpPr>
        <p:spPr>
          <a:xfrm>
            <a:off x="5195922" y="3489487"/>
            <a:ext cx="1643700" cy="1535100"/>
          </a:xfrm>
          <a:prstGeom prst="rect">
            <a:avLst/>
          </a:prstGeom>
          <a:noFill/>
          <a:ln>
            <a:noFill/>
          </a:ln>
        </p:spPr>
      </p:sp>
      <p:sp>
        <p:nvSpPr>
          <p:cNvPr id="175" name="Google Shape;175;p34"/>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BLANK_1">
    <p:spTree>
      <p:nvGrpSpPr>
        <p:cNvPr id="176" name="Shape 176"/>
        <p:cNvGrpSpPr/>
        <p:nvPr/>
      </p:nvGrpSpPr>
      <p:grpSpPr>
        <a:xfrm>
          <a:off x="0" y="0"/>
          <a:ext cx="0" cy="0"/>
          <a:chOff x="0" y="0"/>
          <a:chExt cx="0" cy="0"/>
        </a:xfrm>
      </p:grpSpPr>
      <p:sp>
        <p:nvSpPr>
          <p:cNvPr id="177" name="Google Shape;177;p35"/>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178" name="Google Shape;178;p35"/>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4"/>
              </a:buClr>
              <a:buSzPts val="12800"/>
              <a:buNone/>
              <a:defRPr sz="12800">
                <a:solidFill>
                  <a:schemeClr val="accent4"/>
                </a:solidFill>
              </a:defRPr>
            </a:lvl1pPr>
            <a:lvl2pPr lvl="1"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2pPr>
            <a:lvl3pPr lvl="2"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3pPr>
            <a:lvl4pPr lvl="3"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4pPr>
            <a:lvl5pPr lvl="4"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5pPr>
            <a:lvl6pPr lvl="5"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6pPr>
            <a:lvl7pPr lvl="6"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7pPr>
            <a:lvl8pPr lvl="7"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8pPr>
            <a:lvl9pPr lvl="8"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9pPr>
          </a:lstStyle>
          <a:p/>
        </p:txBody>
      </p:sp>
      <p:sp>
        <p:nvSpPr>
          <p:cNvPr id="179" name="Google Shape;179;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37">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secHead">
  <p:cSld name="SECTION_HEADER">
    <p:spTree>
      <p:nvGrpSpPr>
        <p:cNvPr id="180" name="Shape 180"/>
        <p:cNvGrpSpPr/>
        <p:nvPr/>
      </p:nvGrpSpPr>
      <p:grpSpPr>
        <a:xfrm>
          <a:off x="0" y="0"/>
          <a:ext cx="0" cy="0"/>
          <a:chOff x="0" y="0"/>
          <a:chExt cx="0" cy="0"/>
        </a:xfrm>
      </p:grpSpPr>
      <p:sp>
        <p:nvSpPr>
          <p:cNvPr id="181" name="Google Shape;181;p36"/>
          <p:cNvSpPr txBox="1"/>
          <p:nvPr>
            <p:ph type="title"/>
          </p:nvPr>
        </p:nvSpPr>
        <p:spPr>
          <a:xfrm>
            <a:off x="632850" y="1124700"/>
            <a:ext cx="7878300" cy="1741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5400"/>
              <a:buFont typeface="Hepta Slab"/>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2" name="Google Shape;182;p36"/>
          <p:cNvSpPr txBox="1"/>
          <p:nvPr>
            <p:ph idx="1" type="body"/>
          </p:nvPr>
        </p:nvSpPr>
        <p:spPr>
          <a:xfrm>
            <a:off x="4064100" y="4335200"/>
            <a:ext cx="1015800" cy="266100"/>
          </a:xfrm>
          <a:prstGeom prst="rect">
            <a:avLst/>
          </a:prstGeom>
          <a:ln cap="flat" cmpd="sng" w="9525">
            <a:solidFill>
              <a:schemeClr val="dk1"/>
            </a:solidFill>
            <a:prstDash val="solid"/>
            <a:round/>
            <a:headEnd len="sm" w="sm" type="none"/>
            <a:tailEnd len="sm" w="sm" type="none"/>
          </a:ln>
        </p:spPr>
        <p:txBody>
          <a:bodyPr anchorCtr="0" anchor="ctr" bIns="0" lIns="0" spcFirstLastPara="1" rIns="0" wrap="square" tIns="0">
            <a:noAutofit/>
          </a:bodyPr>
          <a:lstStyle>
            <a:lvl1pPr indent="-298450" lvl="0" marL="457200">
              <a:spcBef>
                <a:spcPts val="0"/>
              </a:spcBef>
              <a:spcAft>
                <a:spcPts val="0"/>
              </a:spcAft>
              <a:buSzPts val="1100"/>
              <a:buFont typeface="Barlow Medium"/>
              <a:buChar char="●"/>
              <a:defRPr sz="1100">
                <a:latin typeface="Barlow Medium"/>
                <a:ea typeface="Barlow Medium"/>
                <a:cs typeface="Barlow Medium"/>
                <a:sym typeface="Barlow Medium"/>
              </a:defRPr>
            </a:lvl1pPr>
            <a:lvl2pPr indent="-298450" lvl="1" marL="914400">
              <a:spcBef>
                <a:spcPts val="0"/>
              </a:spcBef>
              <a:spcAft>
                <a:spcPts val="0"/>
              </a:spcAft>
              <a:buSzPts val="1100"/>
              <a:buFont typeface="Barlow Medium"/>
              <a:buChar char="○"/>
              <a:defRPr sz="1100">
                <a:latin typeface="Barlow Medium"/>
                <a:ea typeface="Barlow Medium"/>
                <a:cs typeface="Barlow Medium"/>
                <a:sym typeface="Barlow Medium"/>
              </a:defRPr>
            </a:lvl2pPr>
            <a:lvl3pPr indent="-298450" lvl="2" marL="1371600">
              <a:spcBef>
                <a:spcPts val="0"/>
              </a:spcBef>
              <a:spcAft>
                <a:spcPts val="0"/>
              </a:spcAft>
              <a:buSzPts val="1100"/>
              <a:buFont typeface="Barlow Medium"/>
              <a:buChar char="■"/>
              <a:defRPr sz="1100">
                <a:latin typeface="Barlow Medium"/>
                <a:ea typeface="Barlow Medium"/>
                <a:cs typeface="Barlow Medium"/>
                <a:sym typeface="Barlow Medium"/>
              </a:defRPr>
            </a:lvl3pPr>
            <a:lvl4pPr indent="-298450" lvl="3" marL="1828800">
              <a:spcBef>
                <a:spcPts val="0"/>
              </a:spcBef>
              <a:spcAft>
                <a:spcPts val="0"/>
              </a:spcAft>
              <a:buSzPts val="1100"/>
              <a:buFont typeface="Barlow Medium"/>
              <a:buChar char="●"/>
              <a:defRPr sz="1100">
                <a:latin typeface="Barlow Medium"/>
                <a:ea typeface="Barlow Medium"/>
                <a:cs typeface="Barlow Medium"/>
                <a:sym typeface="Barlow Medium"/>
              </a:defRPr>
            </a:lvl4pPr>
            <a:lvl5pPr indent="-298450" lvl="4" marL="2286000">
              <a:spcBef>
                <a:spcPts val="0"/>
              </a:spcBef>
              <a:spcAft>
                <a:spcPts val="0"/>
              </a:spcAft>
              <a:buSzPts val="1100"/>
              <a:buFont typeface="Barlow Medium"/>
              <a:buChar char="○"/>
              <a:defRPr>
                <a:latin typeface="Barlow Medium"/>
                <a:ea typeface="Barlow Medium"/>
                <a:cs typeface="Barlow Medium"/>
                <a:sym typeface="Barlow Medium"/>
              </a:defRPr>
            </a:lvl5pPr>
            <a:lvl6pPr indent="-298450" lvl="5" marL="2743200">
              <a:spcBef>
                <a:spcPts val="0"/>
              </a:spcBef>
              <a:spcAft>
                <a:spcPts val="0"/>
              </a:spcAft>
              <a:buSzPts val="1100"/>
              <a:buFont typeface="Barlow Medium"/>
              <a:buChar char="■"/>
              <a:defRPr sz="1100">
                <a:latin typeface="Barlow Medium"/>
                <a:ea typeface="Barlow Medium"/>
                <a:cs typeface="Barlow Medium"/>
                <a:sym typeface="Barlow Medium"/>
              </a:defRPr>
            </a:lvl6pPr>
            <a:lvl7pPr indent="-298450" lvl="6" marL="3200400">
              <a:spcBef>
                <a:spcPts val="0"/>
              </a:spcBef>
              <a:spcAft>
                <a:spcPts val="0"/>
              </a:spcAft>
              <a:buSzPts val="1100"/>
              <a:buFont typeface="Barlow Medium"/>
              <a:buChar char="●"/>
              <a:defRPr sz="1100">
                <a:latin typeface="Barlow Medium"/>
                <a:ea typeface="Barlow Medium"/>
                <a:cs typeface="Barlow Medium"/>
                <a:sym typeface="Barlow Medium"/>
              </a:defRPr>
            </a:lvl7pPr>
            <a:lvl8pPr indent="-298450" lvl="7" marL="3657600">
              <a:spcBef>
                <a:spcPts val="0"/>
              </a:spcBef>
              <a:spcAft>
                <a:spcPts val="0"/>
              </a:spcAft>
              <a:buSzPts val="1100"/>
              <a:buFont typeface="Barlow Medium"/>
              <a:buChar char="○"/>
              <a:defRPr sz="1100">
                <a:latin typeface="Barlow Medium"/>
                <a:ea typeface="Barlow Medium"/>
                <a:cs typeface="Barlow Medium"/>
                <a:sym typeface="Barlow Medium"/>
              </a:defRPr>
            </a:lvl8pPr>
            <a:lvl9pPr indent="-298450" lvl="8" marL="4114800">
              <a:spcBef>
                <a:spcPts val="0"/>
              </a:spcBef>
              <a:spcAft>
                <a:spcPts val="0"/>
              </a:spcAft>
              <a:buSzPts val="1100"/>
              <a:buFont typeface="Barlow Medium"/>
              <a:buChar char="■"/>
              <a:defRPr sz="1100">
                <a:latin typeface="Barlow Medium"/>
                <a:ea typeface="Barlow Medium"/>
                <a:cs typeface="Barlow Medium"/>
                <a:sym typeface="Barlow Medium"/>
              </a:defRPr>
            </a:lvl9pPr>
          </a:lstStyle>
          <a:p/>
        </p:txBody>
      </p:sp>
      <p:sp>
        <p:nvSpPr>
          <p:cNvPr id="183" name="Google Shape;183;p36"/>
          <p:cNvSpPr txBox="1"/>
          <p:nvPr>
            <p:ph idx="2" type="subTitle"/>
          </p:nvPr>
        </p:nvSpPr>
        <p:spPr>
          <a:xfrm>
            <a:off x="2857500" y="2902000"/>
            <a:ext cx="3765600" cy="93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2600"/>
              <a:buNone/>
              <a:defRPr sz="2600">
                <a:solidFill>
                  <a:schemeClr val="dk2"/>
                </a:solidFill>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184" name="Google Shape;184;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Content" type="tx">
  <p:cSld name="TITLE_AND_BODY">
    <p:bg>
      <p:bgPr>
        <a:solidFill>
          <a:schemeClr val="accent4"/>
        </a:solidFill>
      </p:bgPr>
    </p:bg>
    <p:spTree>
      <p:nvGrpSpPr>
        <p:cNvPr id="185" name="Shape 185"/>
        <p:cNvGrpSpPr/>
        <p:nvPr/>
      </p:nvGrpSpPr>
      <p:grpSpPr>
        <a:xfrm>
          <a:off x="0" y="0"/>
          <a:ext cx="0" cy="0"/>
          <a:chOff x="0" y="0"/>
          <a:chExt cx="0" cy="0"/>
        </a:xfrm>
      </p:grpSpPr>
      <p:sp>
        <p:nvSpPr>
          <p:cNvPr id="186" name="Google Shape;186;p37"/>
          <p:cNvSpPr txBox="1"/>
          <p:nvPr>
            <p:ph idx="1" type="subTitle"/>
          </p:nvPr>
        </p:nvSpPr>
        <p:spPr>
          <a:xfrm>
            <a:off x="475075" y="309225"/>
            <a:ext cx="3655200" cy="35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2pPr>
            <a:lvl3pPr lvl="2">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3pPr>
            <a:lvl4pPr lvl="3">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4pPr>
            <a:lvl5pPr lvl="4">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5pPr>
            <a:lvl6pPr lvl="5">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6pPr>
            <a:lvl7pPr lvl="6">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7pPr>
            <a:lvl8pPr lvl="7">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8pPr>
            <a:lvl9pPr lvl="8">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9pPr>
          </a:lstStyle>
          <a:p/>
        </p:txBody>
      </p:sp>
      <p:sp>
        <p:nvSpPr>
          <p:cNvPr id="187" name="Google Shape;187;p37"/>
          <p:cNvSpPr txBox="1"/>
          <p:nvPr>
            <p:ph idx="2" type="body"/>
          </p:nvPr>
        </p:nvSpPr>
        <p:spPr>
          <a:xfrm>
            <a:off x="711097" y="980554"/>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88" name="Google Shape;188;p37"/>
          <p:cNvSpPr txBox="1"/>
          <p:nvPr>
            <p:ph idx="3" type="subTitle"/>
          </p:nvPr>
        </p:nvSpPr>
        <p:spPr>
          <a:xfrm>
            <a:off x="1699221" y="980279"/>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89" name="Google Shape;189;p37"/>
          <p:cNvSpPr txBox="1"/>
          <p:nvPr>
            <p:ph idx="4" type="body"/>
          </p:nvPr>
        </p:nvSpPr>
        <p:spPr>
          <a:xfrm>
            <a:off x="2285797" y="1226054"/>
            <a:ext cx="1775700" cy="1108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90" name="Google Shape;190;p37"/>
          <p:cNvSpPr txBox="1"/>
          <p:nvPr>
            <p:ph idx="5" type="body"/>
          </p:nvPr>
        </p:nvSpPr>
        <p:spPr>
          <a:xfrm>
            <a:off x="711097" y="2222666"/>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91" name="Google Shape;191;p37"/>
          <p:cNvSpPr txBox="1"/>
          <p:nvPr>
            <p:ph idx="6" type="subTitle"/>
          </p:nvPr>
        </p:nvSpPr>
        <p:spPr>
          <a:xfrm>
            <a:off x="1699221" y="2222391"/>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92" name="Google Shape;192;p37"/>
          <p:cNvSpPr txBox="1"/>
          <p:nvPr>
            <p:ph idx="7" type="body"/>
          </p:nvPr>
        </p:nvSpPr>
        <p:spPr>
          <a:xfrm>
            <a:off x="2285797" y="2468166"/>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93" name="Google Shape;193;p37"/>
          <p:cNvSpPr txBox="1"/>
          <p:nvPr>
            <p:ph idx="8" type="body"/>
          </p:nvPr>
        </p:nvSpPr>
        <p:spPr>
          <a:xfrm>
            <a:off x="711097" y="3219093"/>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94" name="Google Shape;194;p37"/>
          <p:cNvSpPr txBox="1"/>
          <p:nvPr>
            <p:ph idx="9" type="subTitle"/>
          </p:nvPr>
        </p:nvSpPr>
        <p:spPr>
          <a:xfrm>
            <a:off x="1699221" y="3218818"/>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95" name="Google Shape;195;p37"/>
          <p:cNvSpPr txBox="1"/>
          <p:nvPr>
            <p:ph idx="13" type="body"/>
          </p:nvPr>
        </p:nvSpPr>
        <p:spPr>
          <a:xfrm>
            <a:off x="2285797" y="3464593"/>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96" name="Google Shape;196;p37"/>
          <p:cNvSpPr txBox="1"/>
          <p:nvPr>
            <p:ph idx="14" type="body"/>
          </p:nvPr>
        </p:nvSpPr>
        <p:spPr>
          <a:xfrm>
            <a:off x="4746581" y="980554"/>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97" name="Google Shape;197;p37"/>
          <p:cNvSpPr txBox="1"/>
          <p:nvPr>
            <p:ph idx="15" type="subTitle"/>
          </p:nvPr>
        </p:nvSpPr>
        <p:spPr>
          <a:xfrm>
            <a:off x="5734705" y="980279"/>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98" name="Google Shape;198;p37"/>
          <p:cNvSpPr txBox="1"/>
          <p:nvPr>
            <p:ph idx="16" type="body"/>
          </p:nvPr>
        </p:nvSpPr>
        <p:spPr>
          <a:xfrm>
            <a:off x="6321281" y="1226054"/>
            <a:ext cx="1775700" cy="1108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99" name="Google Shape;199;p37"/>
          <p:cNvSpPr txBox="1"/>
          <p:nvPr>
            <p:ph idx="17" type="body"/>
          </p:nvPr>
        </p:nvSpPr>
        <p:spPr>
          <a:xfrm>
            <a:off x="4746581" y="2222666"/>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200" name="Google Shape;200;p37"/>
          <p:cNvSpPr txBox="1"/>
          <p:nvPr>
            <p:ph idx="18" type="subTitle"/>
          </p:nvPr>
        </p:nvSpPr>
        <p:spPr>
          <a:xfrm>
            <a:off x="5734705" y="2222391"/>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01" name="Google Shape;201;p37"/>
          <p:cNvSpPr txBox="1"/>
          <p:nvPr>
            <p:ph idx="19" type="body"/>
          </p:nvPr>
        </p:nvSpPr>
        <p:spPr>
          <a:xfrm>
            <a:off x="6321281" y="2468166"/>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02" name="Google Shape;202;p37"/>
          <p:cNvSpPr txBox="1"/>
          <p:nvPr>
            <p:ph idx="20" type="body"/>
          </p:nvPr>
        </p:nvSpPr>
        <p:spPr>
          <a:xfrm>
            <a:off x="4746581" y="3219093"/>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203" name="Google Shape;203;p37"/>
          <p:cNvSpPr txBox="1"/>
          <p:nvPr>
            <p:ph idx="21" type="subTitle"/>
          </p:nvPr>
        </p:nvSpPr>
        <p:spPr>
          <a:xfrm>
            <a:off x="5734705" y="3218818"/>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04" name="Google Shape;204;p37"/>
          <p:cNvSpPr txBox="1"/>
          <p:nvPr>
            <p:ph idx="22" type="body"/>
          </p:nvPr>
        </p:nvSpPr>
        <p:spPr>
          <a:xfrm>
            <a:off x="6321281" y="3464593"/>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05" name="Google Shape;205;p3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3"/>
                </a:solidFill>
              </a:defRPr>
            </a:lvl1pPr>
            <a:lvl2pPr lvl="1">
              <a:buNone/>
              <a:defRPr sz="1100">
                <a:solidFill>
                  <a:schemeClr val="accent3"/>
                </a:solidFill>
              </a:defRPr>
            </a:lvl2pPr>
            <a:lvl3pPr lvl="2">
              <a:buNone/>
              <a:defRPr sz="1100">
                <a:solidFill>
                  <a:schemeClr val="accent3"/>
                </a:solidFill>
              </a:defRPr>
            </a:lvl3pPr>
            <a:lvl4pPr lvl="3">
              <a:buNone/>
              <a:defRPr sz="1100">
                <a:solidFill>
                  <a:schemeClr val="accent3"/>
                </a:solidFill>
              </a:defRPr>
            </a:lvl4pPr>
            <a:lvl5pPr lvl="4">
              <a:buNone/>
              <a:defRPr sz="1100">
                <a:solidFill>
                  <a:schemeClr val="accent3"/>
                </a:solidFill>
              </a:defRPr>
            </a:lvl5pPr>
            <a:lvl6pPr lvl="5">
              <a:buNone/>
              <a:defRPr sz="1100">
                <a:solidFill>
                  <a:schemeClr val="accent3"/>
                </a:solidFill>
              </a:defRPr>
            </a:lvl6pPr>
            <a:lvl7pPr lvl="6">
              <a:buNone/>
              <a:defRPr sz="1100">
                <a:solidFill>
                  <a:schemeClr val="accent3"/>
                </a:solidFill>
              </a:defRPr>
            </a:lvl7pPr>
            <a:lvl8pPr lvl="7">
              <a:buNone/>
              <a:defRPr sz="1100">
                <a:solidFill>
                  <a:schemeClr val="accent3"/>
                </a:solidFill>
              </a:defRPr>
            </a:lvl8pPr>
            <a:lvl9pPr lvl="8">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60">
          <p15:clr>
            <a:srgbClr val="E46962"/>
          </p15:clr>
        </p15:guide>
        <p15:guide id="2" orient="horz" pos="360">
          <p15:clr>
            <a:srgbClr val="E46962"/>
          </p15:clr>
        </p15:guide>
        <p15:guide id="3" orient="horz" pos="1048">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type="twoColTx">
  <p:cSld name="TITLE_AND_TWO_COLUMNS">
    <p:bg>
      <p:bgPr>
        <a:solidFill>
          <a:schemeClr val="dk1"/>
        </a:solidFill>
      </p:bgPr>
    </p:bg>
    <p:spTree>
      <p:nvGrpSpPr>
        <p:cNvPr id="206" name="Shape 206"/>
        <p:cNvGrpSpPr/>
        <p:nvPr/>
      </p:nvGrpSpPr>
      <p:grpSpPr>
        <a:xfrm>
          <a:off x="0" y="0"/>
          <a:ext cx="0" cy="0"/>
          <a:chOff x="0" y="0"/>
          <a:chExt cx="0" cy="0"/>
        </a:xfrm>
      </p:grpSpPr>
      <p:sp>
        <p:nvSpPr>
          <p:cNvPr id="207" name="Google Shape;207;p38"/>
          <p:cNvSpPr/>
          <p:nvPr/>
        </p:nvSpPr>
        <p:spPr>
          <a:xfrm>
            <a:off x="0" y="0"/>
            <a:ext cx="9144000" cy="1631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8"/>
          <p:cNvSpPr txBox="1"/>
          <p:nvPr/>
        </p:nvSpPr>
        <p:spPr>
          <a:xfrm>
            <a:off x="6262625" y="1205946"/>
            <a:ext cx="2155500" cy="323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i="1" lang="en" sz="700">
                <a:solidFill>
                  <a:schemeClr val="lt1"/>
                </a:solidFill>
                <a:latin typeface="Barlow Medium"/>
                <a:ea typeface="Barlow Medium"/>
                <a:cs typeface="Barlow Medium"/>
                <a:sym typeface="Barlow Medium"/>
              </a:rPr>
              <a:t>Lorem ipsum dolor sit amet, consectetur adipiscing elit.</a:t>
            </a:r>
            <a:endParaRPr i="1" sz="700">
              <a:solidFill>
                <a:schemeClr val="lt1"/>
              </a:solidFill>
              <a:latin typeface="Barlow Medium"/>
              <a:ea typeface="Barlow Medium"/>
              <a:cs typeface="Barlow Medium"/>
              <a:sym typeface="Barlow Medium"/>
            </a:endParaRPr>
          </a:p>
        </p:txBody>
      </p:sp>
      <p:sp>
        <p:nvSpPr>
          <p:cNvPr id="209" name="Google Shape;209;p38"/>
          <p:cNvSpPr/>
          <p:nvPr>
            <p:ph idx="2" type="pic"/>
          </p:nvPr>
        </p:nvSpPr>
        <p:spPr>
          <a:xfrm>
            <a:off x="3915225" y="1631250"/>
            <a:ext cx="4441200" cy="3009900"/>
          </a:xfrm>
          <a:prstGeom prst="roundRect">
            <a:avLst>
              <a:gd fmla="val 16667" name="adj"/>
            </a:avLst>
          </a:prstGeom>
          <a:noFill/>
          <a:ln>
            <a:noFill/>
          </a:ln>
        </p:spPr>
      </p:sp>
      <p:sp>
        <p:nvSpPr>
          <p:cNvPr id="210" name="Google Shape;210;p38"/>
          <p:cNvSpPr txBox="1"/>
          <p:nvPr>
            <p:ph idx="1" type="body"/>
          </p:nvPr>
        </p:nvSpPr>
        <p:spPr>
          <a:xfrm>
            <a:off x="791150" y="1835400"/>
            <a:ext cx="2094000" cy="846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11" name="Google Shape;211;p38"/>
          <p:cNvSpPr txBox="1"/>
          <p:nvPr>
            <p:ph idx="3" type="subTitle"/>
          </p:nvPr>
        </p:nvSpPr>
        <p:spPr>
          <a:xfrm>
            <a:off x="791150" y="522625"/>
            <a:ext cx="3918300" cy="10065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12" name="Google Shape;212;p38"/>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3"/>
                </a:solidFill>
              </a:defRPr>
            </a:lvl1pPr>
            <a:lvl2pPr lvl="1">
              <a:buNone/>
              <a:defRPr sz="1100">
                <a:solidFill>
                  <a:schemeClr val="accent3"/>
                </a:solidFill>
              </a:defRPr>
            </a:lvl2pPr>
            <a:lvl3pPr lvl="2">
              <a:buNone/>
              <a:defRPr sz="1100">
                <a:solidFill>
                  <a:schemeClr val="accent3"/>
                </a:solidFill>
              </a:defRPr>
            </a:lvl3pPr>
            <a:lvl4pPr lvl="3">
              <a:buNone/>
              <a:defRPr sz="1100">
                <a:solidFill>
                  <a:schemeClr val="accent3"/>
                </a:solidFill>
              </a:defRPr>
            </a:lvl4pPr>
            <a:lvl5pPr lvl="4">
              <a:buNone/>
              <a:defRPr sz="1100">
                <a:solidFill>
                  <a:schemeClr val="accent3"/>
                </a:solidFill>
              </a:defRPr>
            </a:lvl5pPr>
            <a:lvl6pPr lvl="5">
              <a:buNone/>
              <a:defRPr sz="1100">
                <a:solidFill>
                  <a:schemeClr val="accent3"/>
                </a:solidFill>
              </a:defRPr>
            </a:lvl6pPr>
            <a:lvl7pPr lvl="6">
              <a:buNone/>
              <a:defRPr sz="1100">
                <a:solidFill>
                  <a:schemeClr val="accent3"/>
                </a:solidFill>
              </a:defRPr>
            </a:lvl7pPr>
            <a:lvl8pPr lvl="7">
              <a:buNone/>
              <a:defRPr sz="1100">
                <a:solidFill>
                  <a:schemeClr val="accent3"/>
                </a:solidFill>
              </a:defRPr>
            </a:lvl8pPr>
            <a:lvl9pPr lvl="8">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ext">
  <p:cSld name="TITLE_AND_TWO_COLUMNS_1">
    <p:bg>
      <p:bgPr>
        <a:solidFill>
          <a:schemeClr val="dk1"/>
        </a:solidFill>
      </p:bgPr>
    </p:bg>
    <p:spTree>
      <p:nvGrpSpPr>
        <p:cNvPr id="213" name="Shape 213"/>
        <p:cNvGrpSpPr/>
        <p:nvPr/>
      </p:nvGrpSpPr>
      <p:grpSpPr>
        <a:xfrm>
          <a:off x="0" y="0"/>
          <a:ext cx="0" cy="0"/>
          <a:chOff x="0" y="0"/>
          <a:chExt cx="0" cy="0"/>
        </a:xfrm>
      </p:grpSpPr>
      <p:sp>
        <p:nvSpPr>
          <p:cNvPr id="214" name="Google Shape;214;p39"/>
          <p:cNvSpPr/>
          <p:nvPr/>
        </p:nvSpPr>
        <p:spPr>
          <a:xfrm>
            <a:off x="0" y="0"/>
            <a:ext cx="9144000" cy="1631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9"/>
          <p:cNvSpPr txBox="1"/>
          <p:nvPr>
            <p:ph idx="1" type="subTitle"/>
          </p:nvPr>
        </p:nvSpPr>
        <p:spPr>
          <a:xfrm>
            <a:off x="791150" y="522625"/>
            <a:ext cx="5173200" cy="9765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16" name="Google Shape;216;p39"/>
          <p:cNvSpPr txBox="1"/>
          <p:nvPr>
            <p:ph idx="2" type="body"/>
          </p:nvPr>
        </p:nvSpPr>
        <p:spPr>
          <a:xfrm>
            <a:off x="685450" y="2180950"/>
            <a:ext cx="3579600" cy="2385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Char char="●"/>
              <a:defRPr sz="1100">
                <a:solidFill>
                  <a:schemeClr val="lt1"/>
                </a:solidFill>
              </a:defRPr>
            </a:lvl1pPr>
            <a:lvl2pPr indent="-298450" lvl="1" marL="914400">
              <a:spcBef>
                <a:spcPts val="0"/>
              </a:spcBef>
              <a:spcAft>
                <a:spcPts val="0"/>
              </a:spcAft>
              <a:buClr>
                <a:schemeClr val="lt1"/>
              </a:buClr>
              <a:buSzPts val="1100"/>
              <a:buChar char="○"/>
              <a:defRPr sz="1100">
                <a:solidFill>
                  <a:schemeClr val="lt1"/>
                </a:solidFill>
              </a:defRPr>
            </a:lvl2pPr>
            <a:lvl3pPr indent="-298450" lvl="2" marL="1371600">
              <a:spcBef>
                <a:spcPts val="0"/>
              </a:spcBef>
              <a:spcAft>
                <a:spcPts val="0"/>
              </a:spcAft>
              <a:buClr>
                <a:schemeClr val="lt1"/>
              </a:buClr>
              <a:buSzPts val="1100"/>
              <a:buChar char="■"/>
              <a:defRPr sz="1100">
                <a:solidFill>
                  <a:schemeClr val="lt1"/>
                </a:solidFill>
              </a:defRPr>
            </a:lvl3pPr>
            <a:lvl4pPr indent="-298450" lvl="3" marL="1828800">
              <a:spcBef>
                <a:spcPts val="0"/>
              </a:spcBef>
              <a:spcAft>
                <a:spcPts val="0"/>
              </a:spcAft>
              <a:buClr>
                <a:schemeClr val="lt1"/>
              </a:buClr>
              <a:buSzPts val="1100"/>
              <a:buChar char="●"/>
              <a:defRPr sz="1100">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sz="1100">
                <a:solidFill>
                  <a:schemeClr val="lt1"/>
                </a:solidFill>
              </a:defRPr>
            </a:lvl6pPr>
            <a:lvl7pPr indent="-298450" lvl="6" marL="3200400">
              <a:spcBef>
                <a:spcPts val="0"/>
              </a:spcBef>
              <a:spcAft>
                <a:spcPts val="0"/>
              </a:spcAft>
              <a:buClr>
                <a:schemeClr val="lt1"/>
              </a:buClr>
              <a:buSzPts val="1100"/>
              <a:buChar char="●"/>
              <a:defRPr sz="1100">
                <a:solidFill>
                  <a:schemeClr val="lt1"/>
                </a:solidFill>
              </a:defRPr>
            </a:lvl7pPr>
            <a:lvl8pPr indent="-298450" lvl="7" marL="3657600">
              <a:spcBef>
                <a:spcPts val="0"/>
              </a:spcBef>
              <a:spcAft>
                <a:spcPts val="0"/>
              </a:spcAft>
              <a:buClr>
                <a:schemeClr val="lt1"/>
              </a:buClr>
              <a:buSzPts val="1100"/>
              <a:buChar char="○"/>
              <a:defRPr sz="1100">
                <a:solidFill>
                  <a:schemeClr val="lt1"/>
                </a:solidFill>
              </a:defRPr>
            </a:lvl8pPr>
            <a:lvl9pPr indent="-298450" lvl="8" marL="4114800">
              <a:spcBef>
                <a:spcPts val="0"/>
              </a:spcBef>
              <a:spcAft>
                <a:spcPts val="0"/>
              </a:spcAft>
              <a:buClr>
                <a:schemeClr val="lt1"/>
              </a:buClr>
              <a:buSzPts val="1100"/>
              <a:buChar char="■"/>
              <a:defRPr sz="1100">
                <a:solidFill>
                  <a:schemeClr val="lt1"/>
                </a:solidFill>
              </a:defRPr>
            </a:lvl9pPr>
          </a:lstStyle>
          <a:p/>
        </p:txBody>
      </p:sp>
      <p:sp>
        <p:nvSpPr>
          <p:cNvPr id="217" name="Google Shape;217;p39"/>
          <p:cNvSpPr txBox="1"/>
          <p:nvPr>
            <p:ph idx="3" type="body"/>
          </p:nvPr>
        </p:nvSpPr>
        <p:spPr>
          <a:xfrm>
            <a:off x="4601077" y="2180950"/>
            <a:ext cx="3579600" cy="2385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Char char="●"/>
              <a:defRPr sz="1100">
                <a:solidFill>
                  <a:schemeClr val="lt1"/>
                </a:solidFill>
              </a:defRPr>
            </a:lvl1pPr>
            <a:lvl2pPr indent="-298450" lvl="1" marL="914400">
              <a:spcBef>
                <a:spcPts val="0"/>
              </a:spcBef>
              <a:spcAft>
                <a:spcPts val="0"/>
              </a:spcAft>
              <a:buClr>
                <a:schemeClr val="lt1"/>
              </a:buClr>
              <a:buSzPts val="1100"/>
              <a:buChar char="○"/>
              <a:defRPr sz="1100">
                <a:solidFill>
                  <a:schemeClr val="lt1"/>
                </a:solidFill>
              </a:defRPr>
            </a:lvl2pPr>
            <a:lvl3pPr indent="-298450" lvl="2" marL="1371600">
              <a:spcBef>
                <a:spcPts val="0"/>
              </a:spcBef>
              <a:spcAft>
                <a:spcPts val="0"/>
              </a:spcAft>
              <a:buClr>
                <a:schemeClr val="lt1"/>
              </a:buClr>
              <a:buSzPts val="1100"/>
              <a:buChar char="■"/>
              <a:defRPr sz="1100">
                <a:solidFill>
                  <a:schemeClr val="lt1"/>
                </a:solidFill>
              </a:defRPr>
            </a:lvl3pPr>
            <a:lvl4pPr indent="-298450" lvl="3" marL="1828800">
              <a:spcBef>
                <a:spcPts val="0"/>
              </a:spcBef>
              <a:spcAft>
                <a:spcPts val="0"/>
              </a:spcAft>
              <a:buClr>
                <a:schemeClr val="lt1"/>
              </a:buClr>
              <a:buSzPts val="1100"/>
              <a:buChar char="●"/>
              <a:defRPr sz="1100">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sz="1100">
                <a:solidFill>
                  <a:schemeClr val="lt1"/>
                </a:solidFill>
              </a:defRPr>
            </a:lvl6pPr>
            <a:lvl7pPr indent="-298450" lvl="6" marL="3200400">
              <a:spcBef>
                <a:spcPts val="0"/>
              </a:spcBef>
              <a:spcAft>
                <a:spcPts val="0"/>
              </a:spcAft>
              <a:buClr>
                <a:schemeClr val="lt1"/>
              </a:buClr>
              <a:buSzPts val="1100"/>
              <a:buChar char="●"/>
              <a:defRPr sz="1100">
                <a:solidFill>
                  <a:schemeClr val="lt1"/>
                </a:solidFill>
              </a:defRPr>
            </a:lvl7pPr>
            <a:lvl8pPr indent="-298450" lvl="7" marL="3657600">
              <a:spcBef>
                <a:spcPts val="0"/>
              </a:spcBef>
              <a:spcAft>
                <a:spcPts val="0"/>
              </a:spcAft>
              <a:buClr>
                <a:schemeClr val="lt1"/>
              </a:buClr>
              <a:buSzPts val="1100"/>
              <a:buChar char="○"/>
              <a:defRPr sz="1100">
                <a:solidFill>
                  <a:schemeClr val="lt1"/>
                </a:solidFill>
              </a:defRPr>
            </a:lvl8pPr>
            <a:lvl9pPr indent="-298450" lvl="8" marL="4114800">
              <a:spcBef>
                <a:spcPts val="0"/>
              </a:spcBef>
              <a:spcAft>
                <a:spcPts val="0"/>
              </a:spcAft>
              <a:buClr>
                <a:schemeClr val="lt1"/>
              </a:buClr>
              <a:buSzPts val="1100"/>
              <a:buChar char="■"/>
              <a:defRPr sz="1100">
                <a:solidFill>
                  <a:schemeClr val="lt1"/>
                </a:solidFill>
              </a:defRPr>
            </a:lvl9pPr>
          </a:lstStyle>
          <a:p/>
        </p:txBody>
      </p:sp>
      <p:sp>
        <p:nvSpPr>
          <p:cNvPr id="218" name="Google Shape;218;p3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3"/>
                </a:solidFill>
              </a:defRPr>
            </a:lvl1pPr>
            <a:lvl2pPr lvl="1">
              <a:buNone/>
              <a:defRPr sz="1100">
                <a:solidFill>
                  <a:schemeClr val="accent3"/>
                </a:solidFill>
              </a:defRPr>
            </a:lvl2pPr>
            <a:lvl3pPr lvl="2">
              <a:buNone/>
              <a:defRPr sz="1100">
                <a:solidFill>
                  <a:schemeClr val="accent3"/>
                </a:solidFill>
              </a:defRPr>
            </a:lvl3pPr>
            <a:lvl4pPr lvl="3">
              <a:buNone/>
              <a:defRPr sz="1100">
                <a:solidFill>
                  <a:schemeClr val="accent3"/>
                </a:solidFill>
              </a:defRPr>
            </a:lvl4pPr>
            <a:lvl5pPr lvl="4">
              <a:buNone/>
              <a:defRPr sz="1100">
                <a:solidFill>
                  <a:schemeClr val="accent3"/>
                </a:solidFill>
              </a:defRPr>
            </a:lvl5pPr>
            <a:lvl6pPr lvl="5">
              <a:buNone/>
              <a:defRPr sz="1100">
                <a:solidFill>
                  <a:schemeClr val="accent3"/>
                </a:solidFill>
              </a:defRPr>
            </a:lvl6pPr>
            <a:lvl7pPr lvl="6">
              <a:buNone/>
              <a:defRPr sz="1100">
                <a:solidFill>
                  <a:schemeClr val="accent3"/>
                </a:solidFill>
              </a:defRPr>
            </a:lvl7pPr>
            <a:lvl8pPr lvl="7">
              <a:buNone/>
              <a:defRPr sz="1100">
                <a:solidFill>
                  <a:schemeClr val="accent3"/>
                </a:solidFill>
              </a:defRPr>
            </a:lvl8pPr>
            <a:lvl9pPr lvl="8">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 Company Overview" type="titleOnly">
  <p:cSld name="TITLE_ONLY">
    <p:bg>
      <p:bgPr>
        <a:solidFill>
          <a:schemeClr val="accent4"/>
        </a:solidFill>
      </p:bgPr>
    </p:bg>
    <p:spTree>
      <p:nvGrpSpPr>
        <p:cNvPr id="219" name="Shape 219"/>
        <p:cNvGrpSpPr/>
        <p:nvPr/>
      </p:nvGrpSpPr>
      <p:grpSpPr>
        <a:xfrm>
          <a:off x="0" y="0"/>
          <a:ext cx="0" cy="0"/>
          <a:chOff x="0" y="0"/>
          <a:chExt cx="0" cy="0"/>
        </a:xfrm>
      </p:grpSpPr>
      <p:sp>
        <p:nvSpPr>
          <p:cNvPr id="220" name="Google Shape;220;p40"/>
          <p:cNvSpPr/>
          <p:nvPr>
            <p:ph idx="2" type="pic"/>
          </p:nvPr>
        </p:nvSpPr>
        <p:spPr>
          <a:xfrm>
            <a:off x="791150" y="522900"/>
            <a:ext cx="1294800" cy="1918500"/>
          </a:xfrm>
          <a:prstGeom prst="rect">
            <a:avLst/>
          </a:prstGeom>
          <a:noFill/>
          <a:ln>
            <a:noFill/>
          </a:ln>
        </p:spPr>
      </p:sp>
      <p:sp>
        <p:nvSpPr>
          <p:cNvPr id="221" name="Google Shape;221;p40"/>
          <p:cNvSpPr/>
          <p:nvPr>
            <p:ph idx="3" type="pic"/>
          </p:nvPr>
        </p:nvSpPr>
        <p:spPr>
          <a:xfrm>
            <a:off x="2355375" y="522900"/>
            <a:ext cx="1294800" cy="1918500"/>
          </a:xfrm>
          <a:prstGeom prst="rect">
            <a:avLst/>
          </a:prstGeom>
          <a:noFill/>
          <a:ln>
            <a:noFill/>
          </a:ln>
        </p:spPr>
      </p:sp>
      <p:sp>
        <p:nvSpPr>
          <p:cNvPr id="222" name="Google Shape;222;p40"/>
          <p:cNvSpPr/>
          <p:nvPr>
            <p:ph idx="4" type="pic"/>
          </p:nvPr>
        </p:nvSpPr>
        <p:spPr>
          <a:xfrm>
            <a:off x="3921313" y="522900"/>
            <a:ext cx="1294800" cy="1918500"/>
          </a:xfrm>
          <a:prstGeom prst="rect">
            <a:avLst/>
          </a:prstGeom>
          <a:noFill/>
          <a:ln>
            <a:noFill/>
          </a:ln>
        </p:spPr>
      </p:sp>
      <p:sp>
        <p:nvSpPr>
          <p:cNvPr id="223" name="Google Shape;223;p40"/>
          <p:cNvSpPr/>
          <p:nvPr>
            <p:ph idx="5" type="pic"/>
          </p:nvPr>
        </p:nvSpPr>
        <p:spPr>
          <a:xfrm>
            <a:off x="5491588" y="522900"/>
            <a:ext cx="1294800" cy="1918500"/>
          </a:xfrm>
          <a:prstGeom prst="rect">
            <a:avLst/>
          </a:prstGeom>
          <a:noFill/>
          <a:ln>
            <a:noFill/>
          </a:ln>
        </p:spPr>
      </p:sp>
      <p:sp>
        <p:nvSpPr>
          <p:cNvPr id="224" name="Google Shape;224;p40"/>
          <p:cNvSpPr txBox="1"/>
          <p:nvPr>
            <p:ph idx="1" type="body"/>
          </p:nvPr>
        </p:nvSpPr>
        <p:spPr>
          <a:xfrm>
            <a:off x="680850" y="3443850"/>
            <a:ext cx="3074700" cy="10317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406400" lvl="1" marL="914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2pPr>
            <a:lvl3pPr indent="-406400" lvl="2" marL="13716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3pPr>
            <a:lvl4pPr indent="-406400" lvl="3" marL="18288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4pPr>
            <a:lvl5pPr indent="-406400" lvl="4" marL="22860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5pPr>
            <a:lvl6pPr indent="-406400" lvl="5" marL="27432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6pPr>
            <a:lvl7pPr indent="-406400" lvl="6" marL="3200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7pPr>
            <a:lvl8pPr indent="-406400" lvl="7" marL="36576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8pPr>
            <a:lvl9pPr indent="-406400" lvl="8" marL="41148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9pPr>
          </a:lstStyle>
          <a:p/>
        </p:txBody>
      </p:sp>
      <p:sp>
        <p:nvSpPr>
          <p:cNvPr id="225" name="Google Shape;225;p40"/>
          <p:cNvSpPr txBox="1"/>
          <p:nvPr>
            <p:ph idx="6" type="body"/>
          </p:nvPr>
        </p:nvSpPr>
        <p:spPr>
          <a:xfrm>
            <a:off x="4123900" y="3443850"/>
            <a:ext cx="4030200" cy="11652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26" name="Google Shape;226;p40"/>
          <p:cNvSpPr txBox="1"/>
          <p:nvPr>
            <p:ph idx="7" type="body"/>
          </p:nvPr>
        </p:nvSpPr>
        <p:spPr>
          <a:xfrm>
            <a:off x="705088"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27" name="Google Shape;227;p40"/>
          <p:cNvSpPr txBox="1"/>
          <p:nvPr>
            <p:ph idx="8" type="body"/>
          </p:nvPr>
        </p:nvSpPr>
        <p:spPr>
          <a:xfrm>
            <a:off x="2258888"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28" name="Google Shape;228;p40"/>
          <p:cNvSpPr txBox="1"/>
          <p:nvPr>
            <p:ph idx="9" type="body"/>
          </p:nvPr>
        </p:nvSpPr>
        <p:spPr>
          <a:xfrm>
            <a:off x="3827513"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29" name="Google Shape;229;p40"/>
          <p:cNvSpPr txBox="1"/>
          <p:nvPr>
            <p:ph idx="13" type="body"/>
          </p:nvPr>
        </p:nvSpPr>
        <p:spPr>
          <a:xfrm>
            <a:off x="5395113"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30" name="Google Shape;230;p40"/>
          <p:cNvSpPr txBox="1"/>
          <p:nvPr>
            <p:ph idx="14" type="body"/>
          </p:nvPr>
        </p:nvSpPr>
        <p:spPr>
          <a:xfrm>
            <a:off x="705091"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31" name="Google Shape;231;p40"/>
          <p:cNvSpPr txBox="1"/>
          <p:nvPr>
            <p:ph idx="15" type="body"/>
          </p:nvPr>
        </p:nvSpPr>
        <p:spPr>
          <a:xfrm>
            <a:off x="2258891"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32" name="Google Shape;232;p40"/>
          <p:cNvSpPr txBox="1"/>
          <p:nvPr>
            <p:ph idx="16" type="body"/>
          </p:nvPr>
        </p:nvSpPr>
        <p:spPr>
          <a:xfrm>
            <a:off x="3827003"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33" name="Google Shape;233;p40"/>
          <p:cNvSpPr txBox="1"/>
          <p:nvPr>
            <p:ph idx="17" type="body"/>
          </p:nvPr>
        </p:nvSpPr>
        <p:spPr>
          <a:xfrm>
            <a:off x="5396128"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34" name="Google Shape;234;p40"/>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3"/>
                </a:solidFill>
              </a:defRPr>
            </a:lvl1pPr>
            <a:lvl2pPr lvl="1">
              <a:buNone/>
              <a:defRPr sz="1100">
                <a:solidFill>
                  <a:schemeClr val="accent3"/>
                </a:solidFill>
              </a:defRPr>
            </a:lvl2pPr>
            <a:lvl3pPr lvl="2">
              <a:buNone/>
              <a:defRPr sz="1100">
                <a:solidFill>
                  <a:schemeClr val="accent3"/>
                </a:solidFill>
              </a:defRPr>
            </a:lvl3pPr>
            <a:lvl4pPr lvl="3">
              <a:buNone/>
              <a:defRPr sz="1100">
                <a:solidFill>
                  <a:schemeClr val="accent3"/>
                </a:solidFill>
              </a:defRPr>
            </a:lvl4pPr>
            <a:lvl5pPr lvl="4">
              <a:buNone/>
              <a:defRPr sz="1100">
                <a:solidFill>
                  <a:schemeClr val="accent3"/>
                </a:solidFill>
              </a:defRPr>
            </a:lvl5pPr>
            <a:lvl6pPr lvl="5">
              <a:buNone/>
              <a:defRPr sz="1100">
                <a:solidFill>
                  <a:schemeClr val="accent3"/>
                </a:solidFill>
              </a:defRPr>
            </a:lvl6pPr>
            <a:lvl7pPr lvl="6">
              <a:buNone/>
              <a:defRPr sz="1100">
                <a:solidFill>
                  <a:schemeClr val="accent3"/>
                </a:solidFill>
              </a:defRPr>
            </a:lvl7pPr>
            <a:lvl8pPr lvl="7">
              <a:buNone/>
              <a:defRPr sz="1100">
                <a:solidFill>
                  <a:schemeClr val="accent3"/>
                </a:solidFill>
              </a:defRPr>
            </a:lvl8pPr>
            <a:lvl9pPr lvl="8">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ive Landscape">
  <p:cSld name="ONE_COLUMN_TEXT">
    <p:bg>
      <p:bgPr>
        <a:solidFill>
          <a:schemeClr val="dk1"/>
        </a:solidFill>
      </p:bgPr>
    </p:bg>
    <p:spTree>
      <p:nvGrpSpPr>
        <p:cNvPr id="235" name="Shape 235"/>
        <p:cNvGrpSpPr/>
        <p:nvPr/>
      </p:nvGrpSpPr>
      <p:grpSpPr>
        <a:xfrm>
          <a:off x="0" y="0"/>
          <a:ext cx="0" cy="0"/>
          <a:chOff x="0" y="0"/>
          <a:chExt cx="0" cy="0"/>
        </a:xfrm>
      </p:grpSpPr>
      <p:sp>
        <p:nvSpPr>
          <p:cNvPr id="236" name="Google Shape;236;p41"/>
          <p:cNvSpPr txBox="1"/>
          <p:nvPr>
            <p:ph idx="1" type="body"/>
          </p:nvPr>
        </p:nvSpPr>
        <p:spPr>
          <a:xfrm>
            <a:off x="791150" y="738025"/>
            <a:ext cx="3918300" cy="223200"/>
          </a:xfrm>
          <a:prstGeom prst="rect">
            <a:avLst/>
          </a:prstGeom>
        </p:spPr>
        <p:txBody>
          <a:bodyPr anchorCtr="0" anchor="t" bIns="0" lIns="0" spcFirstLastPara="1" rIns="0" wrap="square" tIns="0">
            <a:noAutofit/>
          </a:bodyPr>
          <a:lstStyle>
            <a:lvl1pPr indent="-298450" lvl="0" marL="457200">
              <a:spcBef>
                <a:spcPts val="0"/>
              </a:spcBef>
              <a:spcAft>
                <a:spcPts val="0"/>
              </a:spcAft>
              <a:buSzPts val="1100"/>
              <a:buFont typeface="Barlow"/>
              <a:buChar char="●"/>
              <a:defRPr sz="1100">
                <a:latin typeface="Barlow"/>
                <a:ea typeface="Barlow"/>
                <a:cs typeface="Barlow"/>
                <a:sym typeface="Barlow"/>
              </a:defRPr>
            </a:lvl1pPr>
            <a:lvl2pPr indent="-298450" lvl="1" marL="914400">
              <a:spcBef>
                <a:spcPts val="0"/>
              </a:spcBef>
              <a:spcAft>
                <a:spcPts val="0"/>
              </a:spcAft>
              <a:buSzPts val="1100"/>
              <a:buFont typeface="Barlow"/>
              <a:buChar char="○"/>
              <a:defRPr sz="1100">
                <a:latin typeface="Barlow"/>
                <a:ea typeface="Barlow"/>
                <a:cs typeface="Barlow"/>
                <a:sym typeface="Barlow"/>
              </a:defRPr>
            </a:lvl2pPr>
            <a:lvl3pPr indent="-298450" lvl="2" marL="1371600">
              <a:spcBef>
                <a:spcPts val="0"/>
              </a:spcBef>
              <a:spcAft>
                <a:spcPts val="0"/>
              </a:spcAft>
              <a:buSzPts val="1100"/>
              <a:buFont typeface="Barlow"/>
              <a:buChar char="■"/>
              <a:defRPr sz="1100">
                <a:latin typeface="Barlow"/>
                <a:ea typeface="Barlow"/>
                <a:cs typeface="Barlow"/>
                <a:sym typeface="Barlow"/>
              </a:defRPr>
            </a:lvl3pPr>
            <a:lvl4pPr indent="-298450" lvl="3" marL="1828800">
              <a:spcBef>
                <a:spcPts val="0"/>
              </a:spcBef>
              <a:spcAft>
                <a:spcPts val="0"/>
              </a:spcAft>
              <a:buSzPts val="1100"/>
              <a:buFont typeface="Barlow"/>
              <a:buChar char="●"/>
              <a:defRPr sz="1100">
                <a:latin typeface="Barlow"/>
                <a:ea typeface="Barlow"/>
                <a:cs typeface="Barlow"/>
                <a:sym typeface="Barlow"/>
              </a:defRPr>
            </a:lvl4pPr>
            <a:lvl5pPr indent="-298450" lvl="4" marL="2286000">
              <a:spcBef>
                <a:spcPts val="0"/>
              </a:spcBef>
              <a:spcAft>
                <a:spcPts val="0"/>
              </a:spcAft>
              <a:buSzPts val="1100"/>
              <a:buFont typeface="Barlow"/>
              <a:buChar char="○"/>
              <a:defRPr>
                <a:latin typeface="Barlow"/>
                <a:ea typeface="Barlow"/>
                <a:cs typeface="Barlow"/>
                <a:sym typeface="Barlow"/>
              </a:defRPr>
            </a:lvl5pPr>
            <a:lvl6pPr indent="-298450" lvl="5" marL="2743200">
              <a:spcBef>
                <a:spcPts val="0"/>
              </a:spcBef>
              <a:spcAft>
                <a:spcPts val="0"/>
              </a:spcAft>
              <a:buSzPts val="1100"/>
              <a:buFont typeface="Barlow"/>
              <a:buChar char="■"/>
              <a:defRPr sz="1100">
                <a:latin typeface="Barlow"/>
                <a:ea typeface="Barlow"/>
                <a:cs typeface="Barlow"/>
                <a:sym typeface="Barlow"/>
              </a:defRPr>
            </a:lvl6pPr>
            <a:lvl7pPr indent="-298450" lvl="6" marL="3200400">
              <a:spcBef>
                <a:spcPts val="0"/>
              </a:spcBef>
              <a:spcAft>
                <a:spcPts val="0"/>
              </a:spcAft>
              <a:buSzPts val="1100"/>
              <a:buFont typeface="Barlow"/>
              <a:buChar char="●"/>
              <a:defRPr sz="1100">
                <a:latin typeface="Barlow"/>
                <a:ea typeface="Barlow"/>
                <a:cs typeface="Barlow"/>
                <a:sym typeface="Barlow"/>
              </a:defRPr>
            </a:lvl7pPr>
            <a:lvl8pPr indent="-298450" lvl="7" marL="3657600">
              <a:spcBef>
                <a:spcPts val="0"/>
              </a:spcBef>
              <a:spcAft>
                <a:spcPts val="0"/>
              </a:spcAft>
              <a:buSzPts val="1100"/>
              <a:buFont typeface="Barlow"/>
              <a:buChar char="○"/>
              <a:defRPr sz="1100">
                <a:latin typeface="Barlow"/>
                <a:ea typeface="Barlow"/>
                <a:cs typeface="Barlow"/>
                <a:sym typeface="Barlow"/>
              </a:defRPr>
            </a:lvl8pPr>
            <a:lvl9pPr indent="-298450" lvl="8" marL="4114800">
              <a:spcBef>
                <a:spcPts val="0"/>
              </a:spcBef>
              <a:spcAft>
                <a:spcPts val="0"/>
              </a:spcAft>
              <a:buSzPts val="1100"/>
              <a:buFont typeface="Barlow"/>
              <a:buChar char="■"/>
              <a:defRPr sz="1100">
                <a:latin typeface="Barlow"/>
                <a:ea typeface="Barlow"/>
                <a:cs typeface="Barlow"/>
                <a:sym typeface="Barlow"/>
              </a:defRPr>
            </a:lvl9pPr>
          </a:lstStyle>
          <a:p/>
        </p:txBody>
      </p:sp>
      <p:sp>
        <p:nvSpPr>
          <p:cNvPr id="237" name="Google Shape;237;p41"/>
          <p:cNvSpPr txBox="1"/>
          <p:nvPr>
            <p:ph idx="2" type="subTitle"/>
          </p:nvPr>
        </p:nvSpPr>
        <p:spPr>
          <a:xfrm>
            <a:off x="791150" y="522625"/>
            <a:ext cx="3918300" cy="2154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38" name="Google Shape;238;p4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3"/>
                </a:solidFill>
              </a:defRPr>
            </a:lvl1pPr>
            <a:lvl2pPr lvl="1">
              <a:buNone/>
              <a:defRPr sz="1100">
                <a:solidFill>
                  <a:schemeClr val="accent3"/>
                </a:solidFill>
              </a:defRPr>
            </a:lvl2pPr>
            <a:lvl3pPr lvl="2">
              <a:buNone/>
              <a:defRPr sz="1100">
                <a:solidFill>
                  <a:schemeClr val="accent3"/>
                </a:solidFill>
              </a:defRPr>
            </a:lvl3pPr>
            <a:lvl4pPr lvl="3">
              <a:buNone/>
              <a:defRPr sz="1100">
                <a:solidFill>
                  <a:schemeClr val="accent3"/>
                </a:solidFill>
              </a:defRPr>
            </a:lvl4pPr>
            <a:lvl5pPr lvl="4">
              <a:buNone/>
              <a:defRPr sz="1100">
                <a:solidFill>
                  <a:schemeClr val="accent3"/>
                </a:solidFill>
              </a:defRPr>
            </a:lvl5pPr>
            <a:lvl6pPr lvl="5">
              <a:buNone/>
              <a:defRPr sz="1100">
                <a:solidFill>
                  <a:schemeClr val="accent3"/>
                </a:solidFill>
              </a:defRPr>
            </a:lvl6pPr>
            <a:lvl7pPr lvl="6">
              <a:buNone/>
              <a:defRPr sz="1100">
                <a:solidFill>
                  <a:schemeClr val="accent3"/>
                </a:solidFill>
              </a:defRPr>
            </a:lvl7pPr>
            <a:lvl8pPr lvl="7">
              <a:buNone/>
              <a:defRPr sz="1100">
                <a:solidFill>
                  <a:schemeClr val="accent3"/>
                </a:solidFill>
              </a:defRPr>
            </a:lvl8pPr>
            <a:lvl9pPr lvl="8">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Trends + Data">
  <p:cSld name="MAIN_POINT">
    <p:bg>
      <p:bgPr>
        <a:solidFill>
          <a:schemeClr val="dk1"/>
        </a:solidFill>
      </p:bgPr>
    </p:bg>
    <p:spTree>
      <p:nvGrpSpPr>
        <p:cNvPr id="239" name="Shape 239"/>
        <p:cNvGrpSpPr/>
        <p:nvPr/>
      </p:nvGrpSpPr>
      <p:grpSpPr>
        <a:xfrm>
          <a:off x="0" y="0"/>
          <a:ext cx="0" cy="0"/>
          <a:chOff x="0" y="0"/>
          <a:chExt cx="0" cy="0"/>
        </a:xfrm>
      </p:grpSpPr>
      <p:sp>
        <p:nvSpPr>
          <p:cNvPr id="240" name="Google Shape;240;p42"/>
          <p:cNvSpPr txBox="1"/>
          <p:nvPr>
            <p:ph idx="1" type="subTitle"/>
          </p:nvPr>
        </p:nvSpPr>
        <p:spPr>
          <a:xfrm>
            <a:off x="690250" y="415625"/>
            <a:ext cx="1261800" cy="2703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atin typeface="Barlow Light"/>
                <a:ea typeface="Barlow Light"/>
                <a:cs typeface="Barlow Light"/>
                <a:sym typeface="Barlow Light"/>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241" name="Google Shape;241;p42"/>
          <p:cNvSpPr txBox="1"/>
          <p:nvPr>
            <p:ph idx="2"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Hepta Slab Light"/>
                <a:ea typeface="Hepta Slab Light"/>
                <a:cs typeface="Hepta Slab Light"/>
                <a:sym typeface="Hepta Slab Light"/>
              </a:defRPr>
            </a:lvl2pPr>
            <a:lvl3pPr lvl="2">
              <a:spcBef>
                <a:spcPts val="0"/>
              </a:spcBef>
              <a:spcAft>
                <a:spcPts val="0"/>
              </a:spcAft>
              <a:buSzPts val="1400"/>
              <a:buNone/>
              <a:defRPr>
                <a:latin typeface="Hepta Slab Light"/>
                <a:ea typeface="Hepta Slab Light"/>
                <a:cs typeface="Hepta Slab Light"/>
                <a:sym typeface="Hepta Slab Light"/>
              </a:defRPr>
            </a:lvl3pPr>
            <a:lvl4pPr lvl="3">
              <a:spcBef>
                <a:spcPts val="0"/>
              </a:spcBef>
              <a:spcAft>
                <a:spcPts val="0"/>
              </a:spcAft>
              <a:buSzPts val="1400"/>
              <a:buNone/>
              <a:defRPr>
                <a:latin typeface="Hepta Slab Light"/>
                <a:ea typeface="Hepta Slab Light"/>
                <a:cs typeface="Hepta Slab Light"/>
                <a:sym typeface="Hepta Slab Light"/>
              </a:defRPr>
            </a:lvl4pPr>
            <a:lvl5pPr lvl="4">
              <a:spcBef>
                <a:spcPts val="0"/>
              </a:spcBef>
              <a:spcAft>
                <a:spcPts val="0"/>
              </a:spcAft>
              <a:buSzPts val="1400"/>
              <a:buNone/>
              <a:defRPr>
                <a:latin typeface="Hepta Slab Light"/>
                <a:ea typeface="Hepta Slab Light"/>
                <a:cs typeface="Hepta Slab Light"/>
                <a:sym typeface="Hepta Slab Light"/>
              </a:defRPr>
            </a:lvl5pPr>
            <a:lvl6pPr lvl="5">
              <a:spcBef>
                <a:spcPts val="0"/>
              </a:spcBef>
              <a:spcAft>
                <a:spcPts val="0"/>
              </a:spcAft>
              <a:buSzPts val="1400"/>
              <a:buNone/>
              <a:defRPr>
                <a:latin typeface="Hepta Slab Light"/>
                <a:ea typeface="Hepta Slab Light"/>
                <a:cs typeface="Hepta Slab Light"/>
                <a:sym typeface="Hepta Slab Light"/>
              </a:defRPr>
            </a:lvl6pPr>
            <a:lvl7pPr lvl="6">
              <a:spcBef>
                <a:spcPts val="0"/>
              </a:spcBef>
              <a:spcAft>
                <a:spcPts val="0"/>
              </a:spcAft>
              <a:buSzPts val="1400"/>
              <a:buNone/>
              <a:defRPr>
                <a:latin typeface="Hepta Slab Light"/>
                <a:ea typeface="Hepta Slab Light"/>
                <a:cs typeface="Hepta Slab Light"/>
                <a:sym typeface="Hepta Slab Light"/>
              </a:defRPr>
            </a:lvl7pPr>
            <a:lvl8pPr lvl="7">
              <a:spcBef>
                <a:spcPts val="0"/>
              </a:spcBef>
              <a:spcAft>
                <a:spcPts val="0"/>
              </a:spcAft>
              <a:buSzPts val="1400"/>
              <a:buNone/>
              <a:defRPr>
                <a:latin typeface="Hepta Slab Light"/>
                <a:ea typeface="Hepta Slab Light"/>
                <a:cs typeface="Hepta Slab Light"/>
                <a:sym typeface="Hepta Slab Light"/>
              </a:defRPr>
            </a:lvl8pPr>
            <a:lvl9pPr lvl="8">
              <a:spcBef>
                <a:spcPts val="0"/>
              </a:spcBef>
              <a:spcAft>
                <a:spcPts val="0"/>
              </a:spcAft>
              <a:buSzPts val="1400"/>
              <a:buNone/>
              <a:defRPr>
                <a:latin typeface="Hepta Slab Light"/>
                <a:ea typeface="Hepta Slab Light"/>
                <a:cs typeface="Hepta Slab Light"/>
                <a:sym typeface="Hepta Slab Light"/>
              </a:defRPr>
            </a:lvl9pPr>
          </a:lstStyle>
          <a:p/>
        </p:txBody>
      </p:sp>
      <p:sp>
        <p:nvSpPr>
          <p:cNvPr id="242" name="Google Shape;242;p42"/>
          <p:cNvSpPr txBox="1"/>
          <p:nvPr>
            <p:ph idx="3" type="body"/>
          </p:nvPr>
        </p:nvSpPr>
        <p:spPr>
          <a:xfrm>
            <a:off x="480425" y="534275"/>
            <a:ext cx="4878300" cy="1917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43" name="Google Shape;243;p42"/>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3"/>
                </a:solidFill>
                <a:latin typeface="Barlow"/>
                <a:ea typeface="Barlow"/>
                <a:cs typeface="Barlow"/>
                <a:sym typeface="Barlow"/>
              </a:defRPr>
            </a:lvl1pPr>
            <a:lvl2pPr lvl="1">
              <a:buNone/>
              <a:defRPr sz="1100">
                <a:solidFill>
                  <a:schemeClr val="accent3"/>
                </a:solidFill>
                <a:latin typeface="Barlow"/>
                <a:ea typeface="Barlow"/>
                <a:cs typeface="Barlow"/>
                <a:sym typeface="Barlow"/>
              </a:defRPr>
            </a:lvl2pPr>
            <a:lvl3pPr lvl="2">
              <a:buNone/>
              <a:defRPr sz="1100">
                <a:solidFill>
                  <a:schemeClr val="accent3"/>
                </a:solidFill>
                <a:latin typeface="Barlow"/>
                <a:ea typeface="Barlow"/>
                <a:cs typeface="Barlow"/>
                <a:sym typeface="Barlow"/>
              </a:defRPr>
            </a:lvl3pPr>
            <a:lvl4pPr lvl="3">
              <a:buNone/>
              <a:defRPr sz="1100">
                <a:solidFill>
                  <a:schemeClr val="accent3"/>
                </a:solidFill>
                <a:latin typeface="Barlow"/>
                <a:ea typeface="Barlow"/>
                <a:cs typeface="Barlow"/>
                <a:sym typeface="Barlow"/>
              </a:defRPr>
            </a:lvl4pPr>
            <a:lvl5pPr lvl="4">
              <a:buNone/>
              <a:defRPr sz="1100">
                <a:solidFill>
                  <a:schemeClr val="accent3"/>
                </a:solidFill>
                <a:latin typeface="Barlow"/>
                <a:ea typeface="Barlow"/>
                <a:cs typeface="Barlow"/>
                <a:sym typeface="Barlow"/>
              </a:defRPr>
            </a:lvl5pPr>
            <a:lvl6pPr lvl="5">
              <a:buNone/>
              <a:defRPr sz="1100">
                <a:solidFill>
                  <a:schemeClr val="accent3"/>
                </a:solidFill>
                <a:latin typeface="Barlow"/>
                <a:ea typeface="Barlow"/>
                <a:cs typeface="Barlow"/>
                <a:sym typeface="Barlow"/>
              </a:defRPr>
            </a:lvl6pPr>
            <a:lvl7pPr lvl="6">
              <a:buNone/>
              <a:defRPr sz="1100">
                <a:solidFill>
                  <a:schemeClr val="accent3"/>
                </a:solidFill>
                <a:latin typeface="Barlow"/>
                <a:ea typeface="Barlow"/>
                <a:cs typeface="Barlow"/>
                <a:sym typeface="Barlow"/>
              </a:defRPr>
            </a:lvl7pPr>
            <a:lvl8pPr lvl="7">
              <a:buNone/>
              <a:defRPr sz="1100">
                <a:solidFill>
                  <a:schemeClr val="accent3"/>
                </a:solidFill>
                <a:latin typeface="Barlow"/>
                <a:ea typeface="Barlow"/>
                <a:cs typeface="Barlow"/>
                <a:sym typeface="Barlow"/>
              </a:defRPr>
            </a:lvl8pPr>
            <a:lvl9pPr lvl="8">
              <a:buNone/>
              <a:defRPr sz="1100">
                <a:solidFill>
                  <a:schemeClr val="accent3"/>
                </a:solidFill>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60">
          <p15:clr>
            <a:srgbClr val="E46962"/>
          </p15:clr>
        </p15:guide>
        <p15:guide id="2" orient="horz" pos="347">
          <p15:clr>
            <a:srgbClr val="E46962"/>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WOT Analysis">
  <p:cSld name="CUSTOM_14">
    <p:bg>
      <p:bgPr>
        <a:solidFill>
          <a:schemeClr val="dk1"/>
        </a:solidFill>
      </p:bgPr>
    </p:bg>
    <p:spTree>
      <p:nvGrpSpPr>
        <p:cNvPr id="244" name="Shape 244"/>
        <p:cNvGrpSpPr/>
        <p:nvPr/>
      </p:nvGrpSpPr>
      <p:grpSpPr>
        <a:xfrm>
          <a:off x="0" y="0"/>
          <a:ext cx="0" cy="0"/>
          <a:chOff x="0" y="0"/>
          <a:chExt cx="0" cy="0"/>
        </a:xfrm>
      </p:grpSpPr>
      <p:sp>
        <p:nvSpPr>
          <p:cNvPr id="245" name="Google Shape;245;p43"/>
          <p:cNvSpPr txBox="1"/>
          <p:nvPr>
            <p:ph type="title"/>
          </p:nvPr>
        </p:nvSpPr>
        <p:spPr>
          <a:xfrm>
            <a:off x="723861" y="1584738"/>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46" name="Google Shape;246;p43"/>
          <p:cNvSpPr txBox="1"/>
          <p:nvPr>
            <p:ph idx="2" type="title"/>
          </p:nvPr>
        </p:nvSpPr>
        <p:spPr>
          <a:xfrm>
            <a:off x="723861" y="2390981"/>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47" name="Google Shape;247;p43"/>
          <p:cNvSpPr txBox="1"/>
          <p:nvPr>
            <p:ph idx="3" type="title"/>
          </p:nvPr>
        </p:nvSpPr>
        <p:spPr>
          <a:xfrm>
            <a:off x="723861" y="3157931"/>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48" name="Google Shape;248;p43"/>
          <p:cNvSpPr txBox="1"/>
          <p:nvPr>
            <p:ph idx="4" type="title"/>
          </p:nvPr>
        </p:nvSpPr>
        <p:spPr>
          <a:xfrm>
            <a:off x="723861" y="3954905"/>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49" name="Google Shape;249;p43"/>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250" name="Google Shape;250;p43"/>
          <p:cNvSpPr txBox="1"/>
          <p:nvPr>
            <p:ph idx="5" type="body"/>
          </p:nvPr>
        </p:nvSpPr>
        <p:spPr>
          <a:xfrm>
            <a:off x="480425" y="610475"/>
            <a:ext cx="4878300" cy="3768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317500" lvl="1" marL="914400">
              <a:spcBef>
                <a:spcPts val="0"/>
              </a:spcBef>
              <a:spcAft>
                <a:spcPts val="0"/>
              </a:spcAft>
              <a:buClr>
                <a:schemeClr val="lt1"/>
              </a:buClr>
              <a:buSzPts val="1400"/>
              <a:buFont typeface="Barlow"/>
              <a:buChar char="○"/>
              <a:defRPr>
                <a:solidFill>
                  <a:schemeClr val="lt1"/>
                </a:solidFill>
                <a:latin typeface="Barlow"/>
                <a:ea typeface="Barlow"/>
                <a:cs typeface="Barlow"/>
                <a:sym typeface="Barlow"/>
              </a:defRPr>
            </a:lvl2pPr>
            <a:lvl3pPr indent="-311150" lvl="2" marL="1371600">
              <a:spcBef>
                <a:spcPts val="0"/>
              </a:spcBef>
              <a:spcAft>
                <a:spcPts val="0"/>
              </a:spcAft>
              <a:buClr>
                <a:schemeClr val="lt1"/>
              </a:buClr>
              <a:buSzPts val="1300"/>
              <a:buFont typeface="Barlow"/>
              <a:buChar char="■"/>
              <a:defRPr>
                <a:solidFill>
                  <a:schemeClr val="lt1"/>
                </a:solidFill>
                <a:latin typeface="Barlow"/>
                <a:ea typeface="Barlow"/>
                <a:cs typeface="Barlow"/>
                <a:sym typeface="Barlow"/>
              </a:defRPr>
            </a:lvl3pPr>
            <a:lvl4pPr indent="-304800" lvl="3" marL="1828800">
              <a:spcBef>
                <a:spcPts val="0"/>
              </a:spcBef>
              <a:spcAft>
                <a:spcPts val="0"/>
              </a:spcAft>
              <a:buClr>
                <a:schemeClr val="lt1"/>
              </a:buClr>
              <a:buSzPts val="1200"/>
              <a:buFont typeface="Barlow"/>
              <a:buChar char="●"/>
              <a:defRPr>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2100" lvl="5" marL="2743200">
              <a:spcBef>
                <a:spcPts val="0"/>
              </a:spcBef>
              <a:spcAft>
                <a:spcPts val="0"/>
              </a:spcAft>
              <a:buClr>
                <a:schemeClr val="lt1"/>
              </a:buClr>
              <a:buSzPts val="1000"/>
              <a:buFont typeface="Barlow"/>
              <a:buChar char="■"/>
              <a:defRPr>
                <a:solidFill>
                  <a:schemeClr val="lt1"/>
                </a:solidFill>
                <a:latin typeface="Barlow"/>
                <a:ea typeface="Barlow"/>
                <a:cs typeface="Barlow"/>
                <a:sym typeface="Barlow"/>
              </a:defRPr>
            </a:lvl6pPr>
            <a:lvl7pPr indent="-285750" lvl="6" marL="3200400">
              <a:spcBef>
                <a:spcPts val="0"/>
              </a:spcBef>
              <a:spcAft>
                <a:spcPts val="0"/>
              </a:spcAft>
              <a:buClr>
                <a:schemeClr val="lt1"/>
              </a:buClr>
              <a:buSzPts val="900"/>
              <a:buFont typeface="Barlow"/>
              <a:buChar char="●"/>
              <a:defRPr>
                <a:solidFill>
                  <a:schemeClr val="lt1"/>
                </a:solidFill>
                <a:latin typeface="Barlow"/>
                <a:ea typeface="Barlow"/>
                <a:cs typeface="Barlow"/>
                <a:sym typeface="Barlow"/>
              </a:defRPr>
            </a:lvl7pPr>
            <a:lvl8pPr indent="-279400" lvl="7" marL="3657600">
              <a:spcBef>
                <a:spcPts val="0"/>
              </a:spcBef>
              <a:spcAft>
                <a:spcPts val="0"/>
              </a:spcAft>
              <a:buClr>
                <a:schemeClr val="lt1"/>
              </a:buClr>
              <a:buSzPts val="800"/>
              <a:buFont typeface="Barlow"/>
              <a:buChar char="○"/>
              <a:defRPr>
                <a:solidFill>
                  <a:schemeClr val="lt1"/>
                </a:solidFill>
                <a:latin typeface="Barlow"/>
                <a:ea typeface="Barlow"/>
                <a:cs typeface="Barlow"/>
                <a:sym typeface="Barlow"/>
              </a:defRPr>
            </a:lvl8pPr>
            <a:lvl9pPr indent="-273050" lvl="8" marL="4114800">
              <a:spcBef>
                <a:spcPts val="0"/>
              </a:spcBef>
              <a:spcAft>
                <a:spcPts val="0"/>
              </a:spcAft>
              <a:buClr>
                <a:schemeClr val="lt1"/>
              </a:buClr>
              <a:buSzPts val="700"/>
              <a:buFont typeface="Barlow"/>
              <a:buChar char="■"/>
              <a:defRPr>
                <a:solidFill>
                  <a:schemeClr val="lt1"/>
                </a:solidFill>
                <a:latin typeface="Barlow"/>
                <a:ea typeface="Barlow"/>
                <a:cs typeface="Barlow"/>
                <a:sym typeface="Barlow"/>
              </a:defRPr>
            </a:lvl9pPr>
          </a:lstStyle>
          <a:p/>
        </p:txBody>
      </p:sp>
      <p:sp>
        <p:nvSpPr>
          <p:cNvPr id="251" name="Google Shape;251;p43"/>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3"/>
                </a:solidFill>
              </a:defRPr>
            </a:lvl1pPr>
            <a:lvl2pPr lvl="1">
              <a:buNone/>
              <a:defRPr sz="1100">
                <a:solidFill>
                  <a:schemeClr val="accent3"/>
                </a:solidFill>
              </a:defRPr>
            </a:lvl2pPr>
            <a:lvl3pPr lvl="2">
              <a:buNone/>
              <a:defRPr sz="1100">
                <a:solidFill>
                  <a:schemeClr val="accent3"/>
                </a:solidFill>
              </a:defRPr>
            </a:lvl3pPr>
            <a:lvl4pPr lvl="3">
              <a:buNone/>
              <a:defRPr sz="1100">
                <a:solidFill>
                  <a:schemeClr val="accent3"/>
                </a:solidFill>
              </a:defRPr>
            </a:lvl4pPr>
            <a:lvl5pPr lvl="4">
              <a:buNone/>
              <a:defRPr sz="1100">
                <a:solidFill>
                  <a:schemeClr val="accent3"/>
                </a:solidFill>
              </a:defRPr>
            </a:lvl5pPr>
            <a:lvl6pPr lvl="5">
              <a:buNone/>
              <a:defRPr sz="1100">
                <a:solidFill>
                  <a:schemeClr val="accent3"/>
                </a:solidFill>
              </a:defRPr>
            </a:lvl6pPr>
            <a:lvl7pPr lvl="6">
              <a:buNone/>
              <a:defRPr sz="1100">
                <a:solidFill>
                  <a:schemeClr val="accent3"/>
                </a:solidFill>
              </a:defRPr>
            </a:lvl7pPr>
            <a:lvl8pPr lvl="7">
              <a:buNone/>
              <a:defRPr sz="1100">
                <a:solidFill>
                  <a:schemeClr val="accent3"/>
                </a:solidFill>
              </a:defRPr>
            </a:lvl8pPr>
            <a:lvl9pPr lvl="8">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 Thank You">
  <p:cSld name="CUSTOM_13">
    <p:bg>
      <p:bgPr>
        <a:solidFill>
          <a:schemeClr val="lt1"/>
        </a:solidFill>
      </p:bgPr>
    </p:bg>
    <p:spTree>
      <p:nvGrpSpPr>
        <p:cNvPr id="252" name="Shape 252"/>
        <p:cNvGrpSpPr/>
        <p:nvPr/>
      </p:nvGrpSpPr>
      <p:grpSpPr>
        <a:xfrm>
          <a:off x="0" y="0"/>
          <a:ext cx="0" cy="0"/>
          <a:chOff x="0" y="0"/>
          <a:chExt cx="0" cy="0"/>
        </a:xfrm>
      </p:grpSpPr>
      <p:sp>
        <p:nvSpPr>
          <p:cNvPr id="253" name="Google Shape;253;p44"/>
          <p:cNvSpPr txBox="1"/>
          <p:nvPr>
            <p:ph type="title"/>
          </p:nvPr>
        </p:nvSpPr>
        <p:spPr>
          <a:xfrm>
            <a:off x="455221" y="1321125"/>
            <a:ext cx="5094600" cy="1749900"/>
          </a:xfrm>
          <a:prstGeom prst="rect">
            <a:avLst/>
          </a:prstGeom>
          <a:noFill/>
        </p:spPr>
        <p:txBody>
          <a:bodyPr anchorCtr="0" anchor="t" bIns="91425" lIns="91425" spcFirstLastPara="1" rIns="91425" wrap="square" tIns="91425">
            <a:noAutofit/>
          </a:bodyPr>
          <a:lstStyle>
            <a:lvl1pPr lvl="0">
              <a:spcBef>
                <a:spcPts val="0"/>
              </a:spcBef>
              <a:spcAft>
                <a:spcPts val="0"/>
              </a:spcAft>
              <a:buSzPts val="5400"/>
              <a:buNone/>
              <a:defRPr sz="5400"/>
            </a:lvl1pPr>
            <a:lvl2pPr lvl="1">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2pPr>
            <a:lvl3pPr lvl="2">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3pPr>
            <a:lvl4pPr lvl="3">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4pPr>
            <a:lvl5pPr lvl="4">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5pPr>
            <a:lvl6pPr lvl="5">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6pPr>
            <a:lvl7pPr lvl="6">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7pPr>
            <a:lvl8pPr lvl="7">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8pPr>
            <a:lvl9pPr lvl="8">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9pPr>
          </a:lstStyle>
          <a:p/>
        </p:txBody>
      </p:sp>
      <p:sp>
        <p:nvSpPr>
          <p:cNvPr id="254" name="Google Shape;254;p44"/>
          <p:cNvSpPr txBox="1"/>
          <p:nvPr>
            <p:ph idx="1" type="body"/>
          </p:nvPr>
        </p:nvSpPr>
        <p:spPr>
          <a:xfrm>
            <a:off x="567029" y="4500404"/>
            <a:ext cx="1015800" cy="266100"/>
          </a:xfrm>
          <a:prstGeom prst="rect">
            <a:avLst/>
          </a:prstGeom>
          <a:ln cap="flat" cmpd="sng" w="9525">
            <a:solidFill>
              <a:schemeClr val="dk1"/>
            </a:solidFill>
            <a:prstDash val="solid"/>
            <a:round/>
            <a:headEnd len="sm" w="sm" type="none"/>
            <a:tailEnd len="sm" w="sm" type="none"/>
          </a:ln>
        </p:spPr>
        <p:txBody>
          <a:bodyPr anchorCtr="0" anchor="t" bIns="0" lIns="0" spcFirstLastPara="1" rIns="0" wrap="square" tIns="0">
            <a:spAutoFit/>
          </a:bodyPr>
          <a:lstStyle>
            <a:lvl1pPr indent="-298450" lvl="0" marL="457200">
              <a:spcBef>
                <a:spcPts val="0"/>
              </a:spcBef>
              <a:spcAft>
                <a:spcPts val="0"/>
              </a:spcAft>
              <a:buSzPts val="1100"/>
              <a:buFont typeface="Barlow Medium"/>
              <a:buChar char="●"/>
              <a:defRPr sz="1100">
                <a:latin typeface="Barlow Medium"/>
                <a:ea typeface="Barlow Medium"/>
                <a:cs typeface="Barlow Medium"/>
                <a:sym typeface="Barlow Medium"/>
              </a:defRPr>
            </a:lvl1pPr>
            <a:lvl2pPr indent="-298450" lvl="1" marL="914400">
              <a:spcBef>
                <a:spcPts val="0"/>
              </a:spcBef>
              <a:spcAft>
                <a:spcPts val="0"/>
              </a:spcAft>
              <a:buSzPts val="1100"/>
              <a:buFont typeface="Barlow Medium"/>
              <a:buChar char="○"/>
              <a:defRPr sz="1100">
                <a:latin typeface="Barlow Medium"/>
                <a:ea typeface="Barlow Medium"/>
                <a:cs typeface="Barlow Medium"/>
                <a:sym typeface="Barlow Medium"/>
              </a:defRPr>
            </a:lvl2pPr>
            <a:lvl3pPr indent="-298450" lvl="2" marL="1371600">
              <a:spcBef>
                <a:spcPts val="0"/>
              </a:spcBef>
              <a:spcAft>
                <a:spcPts val="0"/>
              </a:spcAft>
              <a:buSzPts val="1100"/>
              <a:buFont typeface="Barlow Medium"/>
              <a:buChar char="■"/>
              <a:defRPr sz="1100">
                <a:latin typeface="Barlow Medium"/>
                <a:ea typeface="Barlow Medium"/>
                <a:cs typeface="Barlow Medium"/>
                <a:sym typeface="Barlow Medium"/>
              </a:defRPr>
            </a:lvl3pPr>
            <a:lvl4pPr indent="-298450" lvl="3" marL="1828800">
              <a:spcBef>
                <a:spcPts val="0"/>
              </a:spcBef>
              <a:spcAft>
                <a:spcPts val="0"/>
              </a:spcAft>
              <a:buSzPts val="1100"/>
              <a:buFont typeface="Barlow Medium"/>
              <a:buChar char="●"/>
              <a:defRPr sz="1100">
                <a:latin typeface="Barlow Medium"/>
                <a:ea typeface="Barlow Medium"/>
                <a:cs typeface="Barlow Medium"/>
                <a:sym typeface="Barlow Medium"/>
              </a:defRPr>
            </a:lvl4pPr>
            <a:lvl5pPr indent="-298450" lvl="4" marL="2286000">
              <a:spcBef>
                <a:spcPts val="0"/>
              </a:spcBef>
              <a:spcAft>
                <a:spcPts val="0"/>
              </a:spcAft>
              <a:buSzPts val="1100"/>
              <a:buFont typeface="Barlow Medium"/>
              <a:buChar char="○"/>
              <a:defRPr>
                <a:latin typeface="Barlow Medium"/>
                <a:ea typeface="Barlow Medium"/>
                <a:cs typeface="Barlow Medium"/>
                <a:sym typeface="Barlow Medium"/>
              </a:defRPr>
            </a:lvl5pPr>
            <a:lvl6pPr indent="-298450" lvl="5" marL="2743200">
              <a:spcBef>
                <a:spcPts val="0"/>
              </a:spcBef>
              <a:spcAft>
                <a:spcPts val="0"/>
              </a:spcAft>
              <a:buSzPts val="1100"/>
              <a:buFont typeface="Barlow Medium"/>
              <a:buChar char="■"/>
              <a:defRPr sz="1100">
                <a:latin typeface="Barlow Medium"/>
                <a:ea typeface="Barlow Medium"/>
                <a:cs typeface="Barlow Medium"/>
                <a:sym typeface="Barlow Medium"/>
              </a:defRPr>
            </a:lvl6pPr>
            <a:lvl7pPr indent="-298450" lvl="6" marL="3200400">
              <a:spcBef>
                <a:spcPts val="0"/>
              </a:spcBef>
              <a:spcAft>
                <a:spcPts val="0"/>
              </a:spcAft>
              <a:buSzPts val="1100"/>
              <a:buFont typeface="Barlow Medium"/>
              <a:buChar char="●"/>
              <a:defRPr sz="1100">
                <a:latin typeface="Barlow Medium"/>
                <a:ea typeface="Barlow Medium"/>
                <a:cs typeface="Barlow Medium"/>
                <a:sym typeface="Barlow Medium"/>
              </a:defRPr>
            </a:lvl7pPr>
            <a:lvl8pPr indent="-298450" lvl="7" marL="3657600">
              <a:spcBef>
                <a:spcPts val="0"/>
              </a:spcBef>
              <a:spcAft>
                <a:spcPts val="0"/>
              </a:spcAft>
              <a:buSzPts val="1100"/>
              <a:buFont typeface="Barlow Medium"/>
              <a:buChar char="○"/>
              <a:defRPr sz="1100">
                <a:latin typeface="Barlow Medium"/>
                <a:ea typeface="Barlow Medium"/>
                <a:cs typeface="Barlow Medium"/>
                <a:sym typeface="Barlow Medium"/>
              </a:defRPr>
            </a:lvl8pPr>
            <a:lvl9pPr indent="-298450" lvl="8" marL="4114800">
              <a:spcBef>
                <a:spcPts val="0"/>
              </a:spcBef>
              <a:spcAft>
                <a:spcPts val="0"/>
              </a:spcAft>
              <a:buSzPts val="1100"/>
              <a:buFont typeface="Barlow Medium"/>
              <a:buChar char="■"/>
              <a:defRPr sz="1100">
                <a:latin typeface="Barlow Medium"/>
                <a:ea typeface="Barlow Medium"/>
                <a:cs typeface="Barlow Medium"/>
                <a:sym typeface="Barlow Medium"/>
              </a:defRPr>
            </a:lvl9pPr>
          </a:lstStyle>
          <a:p/>
        </p:txBody>
      </p:sp>
      <p:sp>
        <p:nvSpPr>
          <p:cNvPr id="255" name="Google Shape;255;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TITLE_AND_DESCRIPTION">
    <p:spTree>
      <p:nvGrpSpPr>
        <p:cNvPr id="256" name="Shape 256"/>
        <p:cNvGrpSpPr/>
        <p:nvPr/>
      </p:nvGrpSpPr>
      <p:grpSpPr>
        <a:xfrm>
          <a:off x="0" y="0"/>
          <a:ext cx="0" cy="0"/>
          <a:chOff x="0" y="0"/>
          <a:chExt cx="0" cy="0"/>
        </a:xfrm>
      </p:grpSpPr>
      <p:sp>
        <p:nvSpPr>
          <p:cNvPr id="257" name="Google Shape;257;p45"/>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3600"/>
              <a:buFont typeface="Hepta Slab Medium"/>
              <a:buNone/>
              <a:defRPr>
                <a:solidFill>
                  <a:schemeClr val="accent5"/>
                </a:solidFill>
                <a:latin typeface="Hepta Slab Medium"/>
                <a:ea typeface="Hepta Slab Medium"/>
                <a:cs typeface="Hepta Slab Medium"/>
                <a:sym typeface="Hepta Slab Medium"/>
              </a:defRPr>
            </a:lvl1pPr>
            <a:lvl2pPr lvl="1"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2pPr>
            <a:lvl3pPr lvl="2"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3pPr>
            <a:lvl4pPr lvl="3"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4pPr>
            <a:lvl5pPr lvl="4"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5pPr>
            <a:lvl6pPr lvl="5"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6pPr>
            <a:lvl7pPr lvl="6"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7pPr>
            <a:lvl8pPr lvl="7"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8pPr>
            <a:lvl9pPr lvl="8"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9pPr>
          </a:lstStyle>
          <a:p/>
        </p:txBody>
      </p:sp>
      <p:sp>
        <p:nvSpPr>
          <p:cNvPr id="258" name="Google Shape;258;p45"/>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12800"/>
              <a:buNone/>
              <a:defRPr sz="12800">
                <a:solidFill>
                  <a:schemeClr val="dk2"/>
                </a:solidFill>
              </a:defRPr>
            </a:lvl1pPr>
            <a:lvl2pPr lvl="1"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2pPr>
            <a:lvl3pPr lvl="2"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3pPr>
            <a:lvl4pPr lvl="3"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4pPr>
            <a:lvl5pPr lvl="4"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5pPr>
            <a:lvl6pPr lvl="5"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6pPr>
            <a:lvl7pPr lvl="6"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7pPr>
            <a:lvl8pPr lvl="7"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8pPr>
            <a:lvl9pPr lvl="8"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9pPr>
          </a:lstStyle>
          <a:p/>
        </p:txBody>
      </p:sp>
      <p:sp>
        <p:nvSpPr>
          <p:cNvPr id="259" name="Google Shape;259;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Size / Pie Graph">
  <p:cSld name="CAPTION_ONLY">
    <p:bg>
      <p:bgPr>
        <a:solidFill>
          <a:schemeClr val="dk1"/>
        </a:solidFill>
      </p:bgPr>
    </p:bg>
    <p:spTree>
      <p:nvGrpSpPr>
        <p:cNvPr id="260" name="Shape 260"/>
        <p:cNvGrpSpPr/>
        <p:nvPr/>
      </p:nvGrpSpPr>
      <p:grpSpPr>
        <a:xfrm>
          <a:off x="0" y="0"/>
          <a:ext cx="0" cy="0"/>
          <a:chOff x="0" y="0"/>
          <a:chExt cx="0" cy="0"/>
        </a:xfrm>
      </p:grpSpPr>
      <p:sp>
        <p:nvSpPr>
          <p:cNvPr id="261" name="Google Shape;261;p46"/>
          <p:cNvSpPr/>
          <p:nvPr/>
        </p:nvSpPr>
        <p:spPr>
          <a:xfrm>
            <a:off x="0" y="0"/>
            <a:ext cx="9144000" cy="1631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6"/>
          <p:cNvSpPr txBox="1"/>
          <p:nvPr>
            <p:ph idx="1" type="subTitle"/>
          </p:nvPr>
        </p:nvSpPr>
        <p:spPr>
          <a:xfrm>
            <a:off x="791150" y="522625"/>
            <a:ext cx="4977300" cy="11082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3600"/>
              <a:buFont typeface="Hepta Slab Medium"/>
              <a:buNone/>
              <a:defRPr sz="3600">
                <a:solidFill>
                  <a:schemeClr val="lt1"/>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63" name="Google Shape;263;p46"/>
          <p:cNvSpPr txBox="1"/>
          <p:nvPr>
            <p:ph idx="2" type="body"/>
          </p:nvPr>
        </p:nvSpPr>
        <p:spPr>
          <a:xfrm>
            <a:off x="714950" y="1989025"/>
            <a:ext cx="2792400" cy="28041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Clr>
                <a:schemeClr val="lt1"/>
              </a:buClr>
              <a:buSzPts val="1500"/>
              <a:buChar char="●"/>
              <a:defRPr>
                <a:solidFill>
                  <a:schemeClr val="lt1"/>
                </a:solidFill>
              </a:defRPr>
            </a:lvl1pPr>
            <a:lvl2pPr indent="-323850" lvl="1" marL="914400">
              <a:spcBef>
                <a:spcPts val="0"/>
              </a:spcBef>
              <a:spcAft>
                <a:spcPts val="0"/>
              </a:spcAft>
              <a:buClr>
                <a:schemeClr val="lt1"/>
              </a:buClr>
              <a:buSzPts val="1500"/>
              <a:buChar char="○"/>
              <a:defRPr sz="1500">
                <a:solidFill>
                  <a:schemeClr val="lt1"/>
                </a:solidFill>
              </a:defRPr>
            </a:lvl2pPr>
            <a:lvl3pPr indent="-323850" lvl="2" marL="1371600">
              <a:spcBef>
                <a:spcPts val="0"/>
              </a:spcBef>
              <a:spcAft>
                <a:spcPts val="0"/>
              </a:spcAft>
              <a:buClr>
                <a:schemeClr val="lt1"/>
              </a:buClr>
              <a:buSzPts val="1500"/>
              <a:buChar char="■"/>
              <a:defRPr sz="1500">
                <a:solidFill>
                  <a:schemeClr val="lt1"/>
                </a:solidFill>
              </a:defRPr>
            </a:lvl3pPr>
            <a:lvl4pPr indent="-323850" lvl="3" marL="1828800">
              <a:spcBef>
                <a:spcPts val="0"/>
              </a:spcBef>
              <a:spcAft>
                <a:spcPts val="0"/>
              </a:spcAft>
              <a:buClr>
                <a:schemeClr val="lt1"/>
              </a:buClr>
              <a:buSzPts val="1500"/>
              <a:buChar char="●"/>
              <a:defRPr sz="1500">
                <a:solidFill>
                  <a:schemeClr val="lt1"/>
                </a:solidFill>
              </a:defRPr>
            </a:lvl4pPr>
            <a:lvl5pPr indent="-323850" lvl="4" marL="2286000">
              <a:spcBef>
                <a:spcPts val="0"/>
              </a:spcBef>
              <a:spcAft>
                <a:spcPts val="0"/>
              </a:spcAft>
              <a:buClr>
                <a:schemeClr val="lt1"/>
              </a:buClr>
              <a:buSzPts val="1500"/>
              <a:buChar char="○"/>
              <a:defRPr sz="1500">
                <a:solidFill>
                  <a:schemeClr val="lt1"/>
                </a:solidFill>
              </a:defRPr>
            </a:lvl5pPr>
            <a:lvl6pPr indent="-323850" lvl="5" marL="2743200">
              <a:spcBef>
                <a:spcPts val="0"/>
              </a:spcBef>
              <a:spcAft>
                <a:spcPts val="0"/>
              </a:spcAft>
              <a:buClr>
                <a:schemeClr val="lt1"/>
              </a:buClr>
              <a:buSzPts val="1500"/>
              <a:buChar char="■"/>
              <a:defRPr sz="1500">
                <a:solidFill>
                  <a:schemeClr val="lt1"/>
                </a:solidFill>
              </a:defRPr>
            </a:lvl6pPr>
            <a:lvl7pPr indent="-323850" lvl="6" marL="3200400">
              <a:spcBef>
                <a:spcPts val="0"/>
              </a:spcBef>
              <a:spcAft>
                <a:spcPts val="0"/>
              </a:spcAft>
              <a:buClr>
                <a:schemeClr val="lt1"/>
              </a:buClr>
              <a:buSzPts val="1500"/>
              <a:buChar char="●"/>
              <a:defRPr sz="1500">
                <a:solidFill>
                  <a:schemeClr val="lt1"/>
                </a:solidFill>
              </a:defRPr>
            </a:lvl7pPr>
            <a:lvl8pPr indent="-323850" lvl="7" marL="3657600">
              <a:spcBef>
                <a:spcPts val="0"/>
              </a:spcBef>
              <a:spcAft>
                <a:spcPts val="0"/>
              </a:spcAft>
              <a:buClr>
                <a:schemeClr val="lt1"/>
              </a:buClr>
              <a:buSzPts val="1500"/>
              <a:buChar char="○"/>
              <a:defRPr sz="1500">
                <a:solidFill>
                  <a:schemeClr val="lt1"/>
                </a:solidFill>
              </a:defRPr>
            </a:lvl8pPr>
            <a:lvl9pPr indent="-323850" lvl="8" marL="4114800">
              <a:spcBef>
                <a:spcPts val="0"/>
              </a:spcBef>
              <a:spcAft>
                <a:spcPts val="0"/>
              </a:spcAft>
              <a:buClr>
                <a:schemeClr val="lt1"/>
              </a:buClr>
              <a:buSzPts val="1500"/>
              <a:buChar char="■"/>
              <a:defRPr sz="1500">
                <a:solidFill>
                  <a:schemeClr val="lt1"/>
                </a:solidFill>
              </a:defRPr>
            </a:lvl9pPr>
          </a:lstStyle>
          <a:p/>
        </p:txBody>
      </p:sp>
      <p:sp>
        <p:nvSpPr>
          <p:cNvPr id="264" name="Google Shape;264;p46"/>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dk2"/>
                </a:solidFill>
              </a:defRPr>
            </a:lvl1pPr>
            <a:lvl2pPr lvl="1">
              <a:buNone/>
              <a:defRPr sz="1100">
                <a:solidFill>
                  <a:schemeClr val="dk2"/>
                </a:solidFill>
              </a:defRPr>
            </a:lvl2pPr>
            <a:lvl3pPr lvl="2">
              <a:buNone/>
              <a:defRPr sz="1100">
                <a:solidFill>
                  <a:schemeClr val="dk2"/>
                </a:solidFill>
              </a:defRPr>
            </a:lvl3pPr>
            <a:lvl4pPr lvl="3">
              <a:buNone/>
              <a:defRPr sz="1100">
                <a:solidFill>
                  <a:schemeClr val="dk2"/>
                </a:solidFill>
              </a:defRPr>
            </a:lvl4pPr>
            <a:lvl5pPr lvl="4">
              <a:buNone/>
              <a:defRPr sz="1100">
                <a:solidFill>
                  <a:schemeClr val="dk2"/>
                </a:solidFill>
              </a:defRPr>
            </a:lvl5pPr>
            <a:lvl6pPr lvl="5">
              <a:buNone/>
              <a:defRPr sz="1100">
                <a:solidFill>
                  <a:schemeClr val="dk2"/>
                </a:solidFill>
              </a:defRPr>
            </a:lvl6pPr>
            <a:lvl7pPr lvl="6">
              <a:buNone/>
              <a:defRPr sz="1100">
                <a:solidFill>
                  <a:schemeClr val="dk2"/>
                </a:solidFill>
              </a:defRPr>
            </a:lvl7pPr>
            <a:lvl8pPr lvl="7">
              <a:buNone/>
              <a:defRPr sz="1100">
                <a:solidFill>
                  <a:schemeClr val="dk2"/>
                </a:solidFill>
              </a:defRPr>
            </a:lvl8pPr>
            <a:lvl9pPr lvl="8">
              <a:buNone/>
              <a:defRPr sz="11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265" name="Google Shape;265;p46"/>
          <p:cNvSpPr/>
          <p:nvPr/>
        </p:nvSpPr>
        <p:spPr>
          <a:xfrm>
            <a:off x="4416275" y="1976923"/>
            <a:ext cx="4045200" cy="28713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6"/>
          <p:cNvSpPr/>
          <p:nvPr/>
        </p:nvSpPr>
        <p:spPr>
          <a:xfrm rot="444408">
            <a:off x="5636457" y="2500588"/>
            <a:ext cx="1505663" cy="1505327"/>
          </a:xfrm>
          <a:prstGeom prst="pie">
            <a:avLst>
              <a:gd fmla="val 8241844" name="adj1"/>
              <a:gd fmla="val 12554936" name="adj2"/>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SzPts val="1100"/>
              <a:buNone/>
            </a:pPr>
            <a:r>
              <a:t/>
            </a:r>
            <a:endParaRPr sz="110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fferentiators / 4 column text">
  <p:cSld name="BIG_NUMBER">
    <p:bg>
      <p:bgPr>
        <a:solidFill>
          <a:schemeClr val="dk1"/>
        </a:solidFill>
      </p:bgPr>
    </p:bg>
    <p:spTree>
      <p:nvGrpSpPr>
        <p:cNvPr id="267" name="Shape 267"/>
        <p:cNvGrpSpPr/>
        <p:nvPr/>
      </p:nvGrpSpPr>
      <p:grpSpPr>
        <a:xfrm>
          <a:off x="0" y="0"/>
          <a:ext cx="0" cy="0"/>
          <a:chOff x="0" y="0"/>
          <a:chExt cx="0" cy="0"/>
        </a:xfrm>
      </p:grpSpPr>
      <p:sp>
        <p:nvSpPr>
          <p:cNvPr id="268" name="Google Shape;268;p47"/>
          <p:cNvSpPr/>
          <p:nvPr/>
        </p:nvSpPr>
        <p:spPr>
          <a:xfrm>
            <a:off x="0" y="1324925"/>
            <a:ext cx="4572000" cy="1910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269" name="Google Shape;269;p47"/>
          <p:cNvSpPr/>
          <p:nvPr/>
        </p:nvSpPr>
        <p:spPr>
          <a:xfrm>
            <a:off x="0" y="3235076"/>
            <a:ext cx="4572000" cy="1914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dk2"/>
              </a:solidFill>
            </a:endParaRPr>
          </a:p>
        </p:txBody>
      </p:sp>
      <p:sp>
        <p:nvSpPr>
          <p:cNvPr id="270" name="Google Shape;270;p47"/>
          <p:cNvSpPr/>
          <p:nvPr/>
        </p:nvSpPr>
        <p:spPr>
          <a:xfrm>
            <a:off x="4571892" y="3235076"/>
            <a:ext cx="4572000" cy="1914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lt1"/>
              </a:solidFill>
            </a:endParaRPr>
          </a:p>
        </p:txBody>
      </p:sp>
      <p:sp>
        <p:nvSpPr>
          <p:cNvPr id="271" name="Google Shape;271;p47"/>
          <p:cNvSpPr/>
          <p:nvPr/>
        </p:nvSpPr>
        <p:spPr>
          <a:xfrm>
            <a:off x="4571892" y="1324925"/>
            <a:ext cx="4572000" cy="191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accent5"/>
              </a:solidFill>
            </a:endParaRPr>
          </a:p>
        </p:txBody>
      </p:sp>
      <p:sp>
        <p:nvSpPr>
          <p:cNvPr id="272" name="Google Shape;272;p47"/>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73" name="Google Shape;273;p47"/>
          <p:cNvSpPr txBox="1"/>
          <p:nvPr>
            <p:ph idx="2" type="body"/>
          </p:nvPr>
        </p:nvSpPr>
        <p:spPr>
          <a:xfrm>
            <a:off x="480425" y="610475"/>
            <a:ext cx="4878300" cy="600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74" name="Google Shape;274;p4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dk2"/>
                </a:solidFill>
              </a:defRPr>
            </a:lvl1pPr>
            <a:lvl2pPr lvl="1">
              <a:buNone/>
              <a:defRPr sz="1100">
                <a:solidFill>
                  <a:schemeClr val="dk2"/>
                </a:solidFill>
              </a:defRPr>
            </a:lvl2pPr>
            <a:lvl3pPr lvl="2">
              <a:buNone/>
              <a:defRPr sz="1100">
                <a:solidFill>
                  <a:schemeClr val="dk2"/>
                </a:solidFill>
              </a:defRPr>
            </a:lvl3pPr>
            <a:lvl4pPr lvl="3">
              <a:buNone/>
              <a:defRPr sz="1100">
                <a:solidFill>
                  <a:schemeClr val="dk2"/>
                </a:solidFill>
              </a:defRPr>
            </a:lvl4pPr>
            <a:lvl5pPr lvl="4">
              <a:buNone/>
              <a:defRPr sz="1100">
                <a:solidFill>
                  <a:schemeClr val="dk2"/>
                </a:solidFill>
              </a:defRPr>
            </a:lvl5pPr>
            <a:lvl6pPr lvl="5">
              <a:buNone/>
              <a:defRPr sz="1100">
                <a:solidFill>
                  <a:schemeClr val="dk2"/>
                </a:solidFill>
              </a:defRPr>
            </a:lvl6pPr>
            <a:lvl7pPr lvl="6">
              <a:buNone/>
              <a:defRPr sz="1100">
                <a:solidFill>
                  <a:schemeClr val="dk2"/>
                </a:solidFill>
              </a:defRPr>
            </a:lvl7pPr>
            <a:lvl8pPr lvl="7">
              <a:buNone/>
              <a:defRPr sz="1100">
                <a:solidFill>
                  <a:schemeClr val="dk2"/>
                </a:solidFill>
              </a:defRPr>
            </a:lvl8pPr>
            <a:lvl9pPr lvl="8">
              <a:buNone/>
              <a:defRPr sz="11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blank">
  <p:cSld name="BLANK">
    <p:spTree>
      <p:nvGrpSpPr>
        <p:cNvPr id="275" name="Shape 275"/>
        <p:cNvGrpSpPr/>
        <p:nvPr/>
      </p:nvGrpSpPr>
      <p:grpSpPr>
        <a:xfrm>
          <a:off x="0" y="0"/>
          <a:ext cx="0" cy="0"/>
          <a:chOff x="0" y="0"/>
          <a:chExt cx="0" cy="0"/>
        </a:xfrm>
      </p:grpSpPr>
      <p:sp>
        <p:nvSpPr>
          <p:cNvPr id="276" name="Google Shape;276;p48"/>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277" name="Google Shape;277;p48"/>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1"/>
              </a:buClr>
              <a:buSzPts val="12800"/>
              <a:buNone/>
              <a:defRPr sz="12800">
                <a:solidFill>
                  <a:schemeClr val="accent1"/>
                </a:solidFill>
              </a:defRPr>
            </a:lvl1pPr>
            <a:lvl2pPr lvl="1"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2pPr>
            <a:lvl3pPr lvl="2"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3pPr>
            <a:lvl4pPr lvl="3"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4pPr>
            <a:lvl5pPr lvl="4"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5pPr>
            <a:lvl6pPr lvl="5"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6pPr>
            <a:lvl7pPr lvl="6"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7pPr>
            <a:lvl8pPr lvl="7"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8pPr>
            <a:lvl9pPr lvl="8"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9pPr>
          </a:lstStyle>
          <a:p/>
        </p:txBody>
      </p:sp>
      <p:sp>
        <p:nvSpPr>
          <p:cNvPr id="278" name="Google Shape;278;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ext">
  <p:cSld name="TITLE_1">
    <p:bg>
      <p:bgPr>
        <a:solidFill>
          <a:schemeClr val="dk1"/>
        </a:solidFill>
      </p:bgPr>
    </p:bg>
    <p:spTree>
      <p:nvGrpSpPr>
        <p:cNvPr id="279" name="Shape 279"/>
        <p:cNvGrpSpPr/>
        <p:nvPr/>
      </p:nvGrpSpPr>
      <p:grpSpPr>
        <a:xfrm>
          <a:off x="0" y="0"/>
          <a:ext cx="0" cy="0"/>
          <a:chOff x="0" y="0"/>
          <a:chExt cx="0" cy="0"/>
        </a:xfrm>
      </p:grpSpPr>
      <p:sp>
        <p:nvSpPr>
          <p:cNvPr id="280" name="Google Shape;280;p49"/>
          <p:cNvSpPr/>
          <p:nvPr/>
        </p:nvSpPr>
        <p:spPr>
          <a:xfrm>
            <a:off x="0" y="0"/>
            <a:ext cx="9144000" cy="163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9"/>
          <p:cNvSpPr txBox="1"/>
          <p:nvPr>
            <p:ph idx="1" type="subTitle"/>
          </p:nvPr>
        </p:nvSpPr>
        <p:spPr>
          <a:xfrm>
            <a:off x="791150" y="522625"/>
            <a:ext cx="5938800" cy="11082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3600"/>
              <a:buFont typeface="Hepta Slab Medium"/>
              <a:buNone/>
              <a:defRPr sz="3600">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282" name="Google Shape;282;p49"/>
          <p:cNvSpPr txBox="1"/>
          <p:nvPr>
            <p:ph idx="2" type="body"/>
          </p:nvPr>
        </p:nvSpPr>
        <p:spPr>
          <a:xfrm>
            <a:off x="810075" y="2065225"/>
            <a:ext cx="7539900" cy="27774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lt1"/>
              </a:buClr>
              <a:buSzPts val="2800"/>
              <a:buChar char="●"/>
              <a:defRPr sz="2800">
                <a:solidFill>
                  <a:schemeClr val="lt1"/>
                </a:solidFill>
              </a:defRPr>
            </a:lvl1pPr>
            <a:lvl2pPr indent="-406400" lvl="1" marL="914400">
              <a:spcBef>
                <a:spcPts val="0"/>
              </a:spcBef>
              <a:spcAft>
                <a:spcPts val="0"/>
              </a:spcAft>
              <a:buClr>
                <a:schemeClr val="lt1"/>
              </a:buClr>
              <a:buSzPts val="2800"/>
              <a:buChar char="○"/>
              <a:defRPr sz="2800">
                <a:solidFill>
                  <a:schemeClr val="lt1"/>
                </a:solidFill>
              </a:defRPr>
            </a:lvl2pPr>
            <a:lvl3pPr indent="-406400" lvl="2" marL="1371600">
              <a:spcBef>
                <a:spcPts val="0"/>
              </a:spcBef>
              <a:spcAft>
                <a:spcPts val="0"/>
              </a:spcAft>
              <a:buClr>
                <a:schemeClr val="lt1"/>
              </a:buClr>
              <a:buSzPts val="2800"/>
              <a:buChar char="■"/>
              <a:defRPr sz="2800">
                <a:solidFill>
                  <a:schemeClr val="lt1"/>
                </a:solidFill>
              </a:defRPr>
            </a:lvl3pPr>
            <a:lvl4pPr indent="-406400" lvl="3" marL="1828800">
              <a:spcBef>
                <a:spcPts val="0"/>
              </a:spcBef>
              <a:spcAft>
                <a:spcPts val="0"/>
              </a:spcAft>
              <a:buClr>
                <a:schemeClr val="lt1"/>
              </a:buClr>
              <a:buSzPts val="2800"/>
              <a:buChar char="●"/>
              <a:defRPr sz="2800">
                <a:solidFill>
                  <a:schemeClr val="lt1"/>
                </a:solidFill>
              </a:defRPr>
            </a:lvl4pPr>
            <a:lvl5pPr indent="-406400" lvl="4" marL="2286000">
              <a:spcBef>
                <a:spcPts val="0"/>
              </a:spcBef>
              <a:spcAft>
                <a:spcPts val="0"/>
              </a:spcAft>
              <a:buClr>
                <a:schemeClr val="lt1"/>
              </a:buClr>
              <a:buSzPts val="2800"/>
              <a:buChar char="○"/>
              <a:defRPr sz="2800">
                <a:solidFill>
                  <a:schemeClr val="lt1"/>
                </a:solidFill>
              </a:defRPr>
            </a:lvl5pPr>
            <a:lvl6pPr indent="-406400" lvl="5" marL="2743200">
              <a:spcBef>
                <a:spcPts val="0"/>
              </a:spcBef>
              <a:spcAft>
                <a:spcPts val="0"/>
              </a:spcAft>
              <a:buClr>
                <a:schemeClr val="lt1"/>
              </a:buClr>
              <a:buSzPts val="2800"/>
              <a:buChar char="■"/>
              <a:defRPr sz="2800">
                <a:solidFill>
                  <a:schemeClr val="lt1"/>
                </a:solidFill>
              </a:defRPr>
            </a:lvl6pPr>
            <a:lvl7pPr indent="-406400" lvl="6" marL="3200400">
              <a:spcBef>
                <a:spcPts val="0"/>
              </a:spcBef>
              <a:spcAft>
                <a:spcPts val="0"/>
              </a:spcAft>
              <a:buClr>
                <a:schemeClr val="lt1"/>
              </a:buClr>
              <a:buSzPts val="2800"/>
              <a:buChar char="●"/>
              <a:defRPr sz="2800">
                <a:solidFill>
                  <a:schemeClr val="lt1"/>
                </a:solidFill>
              </a:defRPr>
            </a:lvl7pPr>
            <a:lvl8pPr indent="-406400" lvl="7" marL="3657600">
              <a:spcBef>
                <a:spcPts val="0"/>
              </a:spcBef>
              <a:spcAft>
                <a:spcPts val="0"/>
              </a:spcAft>
              <a:buClr>
                <a:schemeClr val="lt1"/>
              </a:buClr>
              <a:buSzPts val="2800"/>
              <a:buChar char="○"/>
              <a:defRPr sz="2800">
                <a:solidFill>
                  <a:schemeClr val="lt1"/>
                </a:solidFill>
              </a:defRPr>
            </a:lvl8pPr>
            <a:lvl9pPr indent="-406400" lvl="8" marL="4114800">
              <a:spcBef>
                <a:spcPts val="0"/>
              </a:spcBef>
              <a:spcAft>
                <a:spcPts val="0"/>
              </a:spcAft>
              <a:buClr>
                <a:schemeClr val="lt1"/>
              </a:buClr>
              <a:buSzPts val="2800"/>
              <a:buChar char="■"/>
              <a:defRPr sz="2800">
                <a:solidFill>
                  <a:schemeClr val="lt1"/>
                </a:solidFill>
              </a:defRPr>
            </a:lvl9pPr>
          </a:lstStyle>
          <a:p/>
        </p:txBody>
      </p:sp>
      <p:sp>
        <p:nvSpPr>
          <p:cNvPr id="283" name="Google Shape;283;p4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1"/>
                </a:solidFill>
              </a:defRPr>
            </a:lvl1pPr>
            <a:lvl2pPr lvl="1">
              <a:buNone/>
              <a:defRPr sz="1100">
                <a:solidFill>
                  <a:schemeClr val="accent1"/>
                </a:solidFill>
              </a:defRPr>
            </a:lvl2pPr>
            <a:lvl3pPr lvl="2">
              <a:buNone/>
              <a:defRPr sz="1100">
                <a:solidFill>
                  <a:schemeClr val="accent1"/>
                </a:solidFill>
              </a:defRPr>
            </a:lvl3pPr>
            <a:lvl4pPr lvl="3">
              <a:buNone/>
              <a:defRPr sz="1100">
                <a:solidFill>
                  <a:schemeClr val="accent1"/>
                </a:solidFill>
              </a:defRPr>
            </a:lvl4pPr>
            <a:lvl5pPr lvl="4">
              <a:buNone/>
              <a:defRPr sz="1100">
                <a:solidFill>
                  <a:schemeClr val="accent1"/>
                </a:solidFill>
              </a:defRPr>
            </a:lvl5pPr>
            <a:lvl6pPr lvl="5">
              <a:buNone/>
              <a:defRPr sz="1100">
                <a:solidFill>
                  <a:schemeClr val="accent1"/>
                </a:solidFill>
              </a:defRPr>
            </a:lvl6pPr>
            <a:lvl7pPr lvl="6">
              <a:buNone/>
              <a:defRPr sz="1100">
                <a:solidFill>
                  <a:schemeClr val="accent1"/>
                </a:solidFill>
              </a:defRPr>
            </a:lvl7pPr>
            <a:lvl8pPr lvl="7">
              <a:buNone/>
              <a:defRPr sz="1100">
                <a:solidFill>
                  <a:schemeClr val="accent1"/>
                </a:solidFill>
              </a:defRPr>
            </a:lvl8pPr>
            <a:lvl9pPr lvl="8">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ckground Image + Text">
  <p:cSld name="CUSTOM">
    <p:spTree>
      <p:nvGrpSpPr>
        <p:cNvPr id="284" name="Shape 284"/>
        <p:cNvGrpSpPr/>
        <p:nvPr/>
      </p:nvGrpSpPr>
      <p:grpSpPr>
        <a:xfrm>
          <a:off x="0" y="0"/>
          <a:ext cx="0" cy="0"/>
          <a:chOff x="0" y="0"/>
          <a:chExt cx="0" cy="0"/>
        </a:xfrm>
      </p:grpSpPr>
      <p:sp>
        <p:nvSpPr>
          <p:cNvPr id="285" name="Google Shape;285;p50"/>
          <p:cNvSpPr/>
          <p:nvPr>
            <p:ph idx="2" type="pic"/>
          </p:nvPr>
        </p:nvSpPr>
        <p:spPr>
          <a:xfrm>
            <a:off x="0" y="0"/>
            <a:ext cx="9144000" cy="5143500"/>
          </a:xfrm>
          <a:prstGeom prst="rect">
            <a:avLst/>
          </a:prstGeom>
          <a:noFill/>
          <a:ln>
            <a:noFill/>
          </a:ln>
        </p:spPr>
      </p:sp>
      <p:sp>
        <p:nvSpPr>
          <p:cNvPr id="286" name="Google Shape;286;p50"/>
          <p:cNvSpPr txBox="1"/>
          <p:nvPr>
            <p:ph idx="1" type="body"/>
          </p:nvPr>
        </p:nvSpPr>
        <p:spPr>
          <a:xfrm>
            <a:off x="4655675" y="956675"/>
            <a:ext cx="3965400" cy="775200"/>
          </a:xfrm>
          <a:prstGeom prst="rect">
            <a:avLst/>
          </a:prstGeom>
          <a:solidFill>
            <a:schemeClr val="lt1"/>
          </a:solidFill>
        </p:spPr>
        <p:txBody>
          <a:bodyPr anchorCtr="0" anchor="t" bIns="274300" lIns="274300" spcFirstLastPara="1" rIns="274300" wrap="square" tIns="0">
            <a:noAutofit/>
          </a:bodyPr>
          <a:lstStyle>
            <a:lvl1pPr indent="-298450" lvl="0" marL="457200">
              <a:spcBef>
                <a:spcPts val="0"/>
              </a:spcBef>
              <a:spcAft>
                <a:spcPts val="0"/>
              </a:spcAft>
              <a:buClr>
                <a:schemeClr val="dk1"/>
              </a:buClr>
              <a:buSzPts val="1100"/>
              <a:buFont typeface="Barlow"/>
              <a:buChar char="●"/>
              <a:defRPr sz="1100">
                <a:latin typeface="Barlow"/>
                <a:ea typeface="Barlow"/>
                <a:cs typeface="Barlow"/>
                <a:sym typeface="Barlow"/>
              </a:defRPr>
            </a:lvl1pPr>
            <a:lvl2pPr indent="-298450" lvl="1" marL="914400">
              <a:spcBef>
                <a:spcPts val="0"/>
              </a:spcBef>
              <a:spcAft>
                <a:spcPts val="0"/>
              </a:spcAft>
              <a:buClr>
                <a:schemeClr val="dk1"/>
              </a:buClr>
              <a:buSzPts val="1100"/>
              <a:buFont typeface="Barlow"/>
              <a:buChar char="○"/>
              <a:defRPr sz="1100">
                <a:latin typeface="Barlow"/>
                <a:ea typeface="Barlow"/>
                <a:cs typeface="Barlow"/>
                <a:sym typeface="Barlow"/>
              </a:defRPr>
            </a:lvl2pPr>
            <a:lvl3pPr indent="-298450" lvl="2" marL="1371600">
              <a:spcBef>
                <a:spcPts val="0"/>
              </a:spcBef>
              <a:spcAft>
                <a:spcPts val="0"/>
              </a:spcAft>
              <a:buClr>
                <a:schemeClr val="dk1"/>
              </a:buClr>
              <a:buSzPts val="1100"/>
              <a:buFont typeface="Barlow"/>
              <a:buChar char="■"/>
              <a:defRPr sz="1100">
                <a:latin typeface="Barlow"/>
                <a:ea typeface="Barlow"/>
                <a:cs typeface="Barlow"/>
                <a:sym typeface="Barlow"/>
              </a:defRPr>
            </a:lvl3pPr>
            <a:lvl4pPr indent="-298450" lvl="3" marL="1828800">
              <a:spcBef>
                <a:spcPts val="0"/>
              </a:spcBef>
              <a:spcAft>
                <a:spcPts val="0"/>
              </a:spcAft>
              <a:buClr>
                <a:schemeClr val="dk1"/>
              </a:buClr>
              <a:buSzPts val="1100"/>
              <a:buFont typeface="Barlow"/>
              <a:buChar char="●"/>
              <a:defRPr sz="1100">
                <a:latin typeface="Barlow"/>
                <a:ea typeface="Barlow"/>
                <a:cs typeface="Barlow"/>
                <a:sym typeface="Barlow"/>
              </a:defRPr>
            </a:lvl4pPr>
            <a:lvl5pPr indent="-298450" lvl="4" marL="2286000">
              <a:spcBef>
                <a:spcPts val="0"/>
              </a:spcBef>
              <a:spcAft>
                <a:spcPts val="0"/>
              </a:spcAft>
              <a:buClr>
                <a:schemeClr val="dk1"/>
              </a:buClr>
              <a:buSzPts val="1100"/>
              <a:buFont typeface="Barlow"/>
              <a:buChar char="○"/>
              <a:defRPr>
                <a:latin typeface="Barlow"/>
                <a:ea typeface="Barlow"/>
                <a:cs typeface="Barlow"/>
                <a:sym typeface="Barlow"/>
              </a:defRPr>
            </a:lvl5pPr>
            <a:lvl6pPr indent="-298450" lvl="5" marL="2743200">
              <a:spcBef>
                <a:spcPts val="0"/>
              </a:spcBef>
              <a:spcAft>
                <a:spcPts val="0"/>
              </a:spcAft>
              <a:buClr>
                <a:schemeClr val="dk1"/>
              </a:buClr>
              <a:buSzPts val="1100"/>
              <a:buFont typeface="Barlow"/>
              <a:buChar char="■"/>
              <a:defRPr sz="1100">
                <a:latin typeface="Barlow"/>
                <a:ea typeface="Barlow"/>
                <a:cs typeface="Barlow"/>
                <a:sym typeface="Barlow"/>
              </a:defRPr>
            </a:lvl6pPr>
            <a:lvl7pPr indent="-298450" lvl="6" marL="3200400">
              <a:spcBef>
                <a:spcPts val="0"/>
              </a:spcBef>
              <a:spcAft>
                <a:spcPts val="0"/>
              </a:spcAft>
              <a:buClr>
                <a:schemeClr val="dk1"/>
              </a:buClr>
              <a:buSzPts val="1100"/>
              <a:buFont typeface="Barlow"/>
              <a:buChar char="●"/>
              <a:defRPr sz="1100">
                <a:latin typeface="Barlow"/>
                <a:ea typeface="Barlow"/>
                <a:cs typeface="Barlow"/>
                <a:sym typeface="Barlow"/>
              </a:defRPr>
            </a:lvl7pPr>
            <a:lvl8pPr indent="-298450" lvl="7" marL="3657600">
              <a:spcBef>
                <a:spcPts val="0"/>
              </a:spcBef>
              <a:spcAft>
                <a:spcPts val="0"/>
              </a:spcAft>
              <a:buClr>
                <a:schemeClr val="dk1"/>
              </a:buClr>
              <a:buSzPts val="1100"/>
              <a:buFont typeface="Barlow"/>
              <a:buChar char="○"/>
              <a:defRPr sz="1100">
                <a:latin typeface="Barlow"/>
                <a:ea typeface="Barlow"/>
                <a:cs typeface="Barlow"/>
                <a:sym typeface="Barlow"/>
              </a:defRPr>
            </a:lvl8pPr>
            <a:lvl9pPr indent="-298450" lvl="8" marL="4114800">
              <a:spcBef>
                <a:spcPts val="0"/>
              </a:spcBef>
              <a:spcAft>
                <a:spcPts val="0"/>
              </a:spcAft>
              <a:buClr>
                <a:schemeClr val="dk1"/>
              </a:buClr>
              <a:buSzPts val="1100"/>
              <a:buFont typeface="Barlow"/>
              <a:buChar char="■"/>
              <a:defRPr sz="1100">
                <a:latin typeface="Barlow"/>
                <a:ea typeface="Barlow"/>
                <a:cs typeface="Barlow"/>
                <a:sym typeface="Barlow"/>
              </a:defRPr>
            </a:lvl9pPr>
          </a:lstStyle>
          <a:p/>
        </p:txBody>
      </p:sp>
      <p:sp>
        <p:nvSpPr>
          <p:cNvPr id="287" name="Google Shape;287;p50"/>
          <p:cNvSpPr txBox="1"/>
          <p:nvPr>
            <p:ph idx="3" type="subTitle"/>
          </p:nvPr>
        </p:nvSpPr>
        <p:spPr>
          <a:xfrm>
            <a:off x="4655675" y="522900"/>
            <a:ext cx="3965400" cy="442800"/>
          </a:xfrm>
          <a:prstGeom prst="rect">
            <a:avLst/>
          </a:prstGeom>
          <a:solidFill>
            <a:schemeClr val="lt1"/>
          </a:solidFill>
        </p:spPr>
        <p:txBody>
          <a:bodyPr anchorCtr="0" anchor="b" bIns="0" lIns="274300" spcFirstLastPara="1" rIns="274300" wrap="square" tIns="27430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288" name="Google Shape;288;p50"/>
          <p:cNvSpPr txBox="1"/>
          <p:nvPr>
            <p:ph idx="4" type="body"/>
          </p:nvPr>
        </p:nvSpPr>
        <p:spPr>
          <a:xfrm>
            <a:off x="524350" y="4144800"/>
            <a:ext cx="1558800" cy="475800"/>
          </a:xfrm>
          <a:prstGeom prst="rect">
            <a:avLst/>
          </a:prstGeom>
          <a:solidFill>
            <a:schemeClr val="lt1"/>
          </a:solidFill>
        </p:spPr>
        <p:txBody>
          <a:bodyPr anchorCtr="0" anchor="t" bIns="137150" lIns="137150" spcFirstLastPara="1" rIns="137150" wrap="square" tIns="137150">
            <a:noAutofit/>
          </a:bodyPr>
          <a:lstStyle>
            <a:lvl1pPr indent="-273050" lvl="0" marL="457200">
              <a:spcBef>
                <a:spcPts val="0"/>
              </a:spcBef>
              <a:spcAft>
                <a:spcPts val="0"/>
              </a:spcAft>
              <a:buClr>
                <a:schemeClr val="dk1"/>
              </a:buClr>
              <a:buSzPts val="700"/>
              <a:buFont typeface="Barlow"/>
              <a:buChar char="●"/>
              <a:defRPr sz="700">
                <a:latin typeface="Barlow"/>
                <a:ea typeface="Barlow"/>
                <a:cs typeface="Barlow"/>
                <a:sym typeface="Barlow"/>
              </a:defRPr>
            </a:lvl1pPr>
            <a:lvl2pPr indent="-273050" lvl="1" marL="914400">
              <a:spcBef>
                <a:spcPts val="0"/>
              </a:spcBef>
              <a:spcAft>
                <a:spcPts val="0"/>
              </a:spcAft>
              <a:buClr>
                <a:schemeClr val="dk1"/>
              </a:buClr>
              <a:buSzPts val="700"/>
              <a:buFont typeface="Barlow"/>
              <a:buChar char="○"/>
              <a:defRPr sz="700">
                <a:latin typeface="Barlow"/>
                <a:ea typeface="Barlow"/>
                <a:cs typeface="Barlow"/>
                <a:sym typeface="Barlow"/>
              </a:defRPr>
            </a:lvl2pPr>
            <a:lvl3pPr indent="-273050" lvl="2" marL="1371600">
              <a:spcBef>
                <a:spcPts val="0"/>
              </a:spcBef>
              <a:spcAft>
                <a:spcPts val="0"/>
              </a:spcAft>
              <a:buClr>
                <a:schemeClr val="dk1"/>
              </a:buClr>
              <a:buSzPts val="700"/>
              <a:buFont typeface="Barlow"/>
              <a:buChar char="■"/>
              <a:defRPr sz="700">
                <a:latin typeface="Barlow"/>
                <a:ea typeface="Barlow"/>
                <a:cs typeface="Barlow"/>
                <a:sym typeface="Barlow"/>
              </a:defRPr>
            </a:lvl3pPr>
            <a:lvl4pPr indent="-273050" lvl="3" marL="1828800">
              <a:spcBef>
                <a:spcPts val="0"/>
              </a:spcBef>
              <a:spcAft>
                <a:spcPts val="0"/>
              </a:spcAft>
              <a:buClr>
                <a:schemeClr val="dk1"/>
              </a:buClr>
              <a:buSzPts val="700"/>
              <a:buFont typeface="Barlow"/>
              <a:buChar char="●"/>
              <a:defRPr sz="700">
                <a:latin typeface="Barlow"/>
                <a:ea typeface="Barlow"/>
                <a:cs typeface="Barlow"/>
                <a:sym typeface="Barlow"/>
              </a:defRPr>
            </a:lvl4pPr>
            <a:lvl5pPr indent="-273050" lvl="4" marL="2286000">
              <a:spcBef>
                <a:spcPts val="0"/>
              </a:spcBef>
              <a:spcAft>
                <a:spcPts val="0"/>
              </a:spcAft>
              <a:buClr>
                <a:schemeClr val="dk1"/>
              </a:buClr>
              <a:buSzPts val="700"/>
              <a:buFont typeface="Barlow"/>
              <a:buChar char="○"/>
              <a:defRPr sz="700">
                <a:latin typeface="Barlow"/>
                <a:ea typeface="Barlow"/>
                <a:cs typeface="Barlow"/>
                <a:sym typeface="Barlow"/>
              </a:defRPr>
            </a:lvl5pPr>
            <a:lvl6pPr indent="-273050" lvl="5" marL="2743200">
              <a:spcBef>
                <a:spcPts val="0"/>
              </a:spcBef>
              <a:spcAft>
                <a:spcPts val="0"/>
              </a:spcAft>
              <a:buClr>
                <a:schemeClr val="dk1"/>
              </a:buClr>
              <a:buSzPts val="700"/>
              <a:buFont typeface="Barlow"/>
              <a:buChar char="■"/>
              <a:defRPr sz="700">
                <a:latin typeface="Barlow"/>
                <a:ea typeface="Barlow"/>
                <a:cs typeface="Barlow"/>
                <a:sym typeface="Barlow"/>
              </a:defRPr>
            </a:lvl6pPr>
            <a:lvl7pPr indent="-273050" lvl="6" marL="3200400">
              <a:spcBef>
                <a:spcPts val="0"/>
              </a:spcBef>
              <a:spcAft>
                <a:spcPts val="0"/>
              </a:spcAft>
              <a:buClr>
                <a:schemeClr val="dk1"/>
              </a:buClr>
              <a:buSzPts val="700"/>
              <a:buFont typeface="Barlow"/>
              <a:buChar char="●"/>
              <a:defRPr sz="700">
                <a:latin typeface="Barlow"/>
                <a:ea typeface="Barlow"/>
                <a:cs typeface="Barlow"/>
                <a:sym typeface="Barlow"/>
              </a:defRPr>
            </a:lvl7pPr>
            <a:lvl8pPr indent="-273050" lvl="7" marL="3657600">
              <a:spcBef>
                <a:spcPts val="0"/>
              </a:spcBef>
              <a:spcAft>
                <a:spcPts val="0"/>
              </a:spcAft>
              <a:buClr>
                <a:schemeClr val="dk1"/>
              </a:buClr>
              <a:buSzPts val="700"/>
              <a:buFont typeface="Barlow"/>
              <a:buChar char="○"/>
              <a:defRPr sz="700">
                <a:latin typeface="Barlow"/>
                <a:ea typeface="Barlow"/>
                <a:cs typeface="Barlow"/>
                <a:sym typeface="Barlow"/>
              </a:defRPr>
            </a:lvl8pPr>
            <a:lvl9pPr indent="-273050" lvl="8" marL="4114800">
              <a:spcBef>
                <a:spcPts val="0"/>
              </a:spcBef>
              <a:spcAft>
                <a:spcPts val="0"/>
              </a:spcAft>
              <a:buClr>
                <a:schemeClr val="dk1"/>
              </a:buClr>
              <a:buSzPts val="700"/>
              <a:buFont typeface="Barlow"/>
              <a:buChar char="■"/>
              <a:defRPr sz="700">
                <a:latin typeface="Barlow"/>
                <a:ea typeface="Barlow"/>
                <a:cs typeface="Barlow"/>
                <a:sym typeface="Barlow"/>
              </a:defRPr>
            </a:lvl9pPr>
          </a:lstStyle>
          <a:p/>
        </p:txBody>
      </p:sp>
      <p:sp>
        <p:nvSpPr>
          <p:cNvPr id="289" name="Google Shape;28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a:ea typeface="Barlow"/>
                <a:cs typeface="Barlow"/>
                <a:sym typeface="Barlow"/>
              </a:defRPr>
            </a:lvl1pPr>
            <a:lvl2pPr lvl="1">
              <a:buNone/>
              <a:defRPr>
                <a:latin typeface="Barlow"/>
                <a:ea typeface="Barlow"/>
                <a:cs typeface="Barlow"/>
                <a:sym typeface="Barlow"/>
              </a:defRPr>
            </a:lvl2pPr>
            <a:lvl3pPr lvl="2">
              <a:buNone/>
              <a:defRPr>
                <a:latin typeface="Barlow"/>
                <a:ea typeface="Barlow"/>
                <a:cs typeface="Barlow"/>
                <a:sym typeface="Barlow"/>
              </a:defRPr>
            </a:lvl3pPr>
            <a:lvl4pPr lvl="3">
              <a:buNone/>
              <a:defRPr>
                <a:latin typeface="Barlow"/>
                <a:ea typeface="Barlow"/>
                <a:cs typeface="Barlow"/>
                <a:sym typeface="Barlow"/>
              </a:defRPr>
            </a:lvl4pPr>
            <a:lvl5pPr lvl="4">
              <a:buNone/>
              <a:defRPr>
                <a:latin typeface="Barlow"/>
                <a:ea typeface="Barlow"/>
                <a:cs typeface="Barlow"/>
                <a:sym typeface="Barlow"/>
              </a:defRPr>
            </a:lvl5pPr>
            <a:lvl6pPr lvl="5">
              <a:buNone/>
              <a:defRPr>
                <a:latin typeface="Barlow"/>
                <a:ea typeface="Barlow"/>
                <a:cs typeface="Barlow"/>
                <a:sym typeface="Barlow"/>
              </a:defRPr>
            </a:lvl6pPr>
            <a:lvl7pPr lvl="6">
              <a:buNone/>
              <a:defRPr>
                <a:latin typeface="Barlow"/>
                <a:ea typeface="Barlow"/>
                <a:cs typeface="Barlow"/>
                <a:sym typeface="Barlow"/>
              </a:defRPr>
            </a:lvl7pPr>
            <a:lvl8pPr lvl="7">
              <a:buNone/>
              <a:defRPr>
                <a:latin typeface="Barlow"/>
                <a:ea typeface="Barlow"/>
                <a:cs typeface="Barlow"/>
                <a:sym typeface="Barlow"/>
              </a:defRPr>
            </a:lvl8pPr>
            <a:lvl9pPr lvl="8">
              <a:buNone/>
              <a:defRPr>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Image">
  <p:cSld name="CUSTOM_1">
    <p:bg>
      <p:bgPr>
        <a:solidFill>
          <a:schemeClr val="lt2"/>
        </a:solidFill>
      </p:bgPr>
    </p:bg>
    <p:spTree>
      <p:nvGrpSpPr>
        <p:cNvPr id="290" name="Shape 290"/>
        <p:cNvGrpSpPr/>
        <p:nvPr/>
      </p:nvGrpSpPr>
      <p:grpSpPr>
        <a:xfrm>
          <a:off x="0" y="0"/>
          <a:ext cx="0" cy="0"/>
          <a:chOff x="0" y="0"/>
          <a:chExt cx="0" cy="0"/>
        </a:xfrm>
      </p:grpSpPr>
      <p:sp>
        <p:nvSpPr>
          <p:cNvPr id="291" name="Google Shape;291;p51"/>
          <p:cNvSpPr/>
          <p:nvPr>
            <p:ph idx="2" type="pic"/>
          </p:nvPr>
        </p:nvSpPr>
        <p:spPr>
          <a:xfrm>
            <a:off x="5485725" y="523025"/>
            <a:ext cx="3135300" cy="4097700"/>
          </a:xfrm>
          <a:prstGeom prst="roundRect">
            <a:avLst>
              <a:gd fmla="val 16667" name="adj"/>
            </a:avLst>
          </a:prstGeom>
          <a:noFill/>
          <a:ln>
            <a:noFill/>
          </a:ln>
        </p:spPr>
      </p:sp>
      <p:sp>
        <p:nvSpPr>
          <p:cNvPr id="292" name="Google Shape;292;p51"/>
          <p:cNvSpPr txBox="1"/>
          <p:nvPr>
            <p:ph type="title"/>
          </p:nvPr>
        </p:nvSpPr>
        <p:spPr>
          <a:xfrm>
            <a:off x="591441" y="391675"/>
            <a:ext cx="4397400" cy="3178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93" name="Google Shape;293;p51"/>
          <p:cNvSpPr txBox="1"/>
          <p:nvPr>
            <p:ph idx="1" type="body"/>
          </p:nvPr>
        </p:nvSpPr>
        <p:spPr>
          <a:xfrm>
            <a:off x="638750" y="4413181"/>
            <a:ext cx="5537100" cy="310500"/>
          </a:xfrm>
          <a:prstGeom prst="rect">
            <a:avLst/>
          </a:prstGeom>
        </p:spPr>
        <p:txBody>
          <a:bodyPr anchorCtr="0" anchor="b" bIns="91425" lIns="91425" spcFirstLastPara="1" rIns="91425" wrap="square" tIns="91425">
            <a:noAutofit/>
          </a:bodyPr>
          <a:lstStyle>
            <a:lvl1pPr indent="-298450" lvl="0" marL="4572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1pPr>
            <a:lvl2pPr indent="-298450" lvl="1" marL="9144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2pPr>
            <a:lvl3pPr indent="-298450" lvl="2" marL="13716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3pPr>
            <a:lvl4pPr indent="-298450" lvl="3" marL="18288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4pPr>
            <a:lvl5pPr indent="-298450" lvl="4" marL="2286000">
              <a:spcBef>
                <a:spcPts val="0"/>
              </a:spcBef>
              <a:spcAft>
                <a:spcPts val="0"/>
              </a:spcAft>
              <a:buClr>
                <a:schemeClr val="lt1"/>
              </a:buClr>
              <a:buSzPts val="1100"/>
              <a:buFont typeface="Barlow Medium"/>
              <a:buChar char="○"/>
              <a:defRPr>
                <a:solidFill>
                  <a:schemeClr val="lt1"/>
                </a:solidFill>
                <a:latin typeface="Barlow Medium"/>
                <a:ea typeface="Barlow Medium"/>
                <a:cs typeface="Barlow Medium"/>
                <a:sym typeface="Barlow Medium"/>
              </a:defRPr>
            </a:lvl5pPr>
            <a:lvl6pPr indent="-298450" lvl="5" marL="27432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6pPr>
            <a:lvl7pPr indent="-298450" lvl="6" marL="32004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7pPr>
            <a:lvl8pPr indent="-298450" lvl="7" marL="36576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8pPr>
            <a:lvl9pPr indent="-298450" lvl="8" marL="41148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9pPr>
          </a:lstStyle>
          <a:p/>
        </p:txBody>
      </p:sp>
      <p:sp>
        <p:nvSpPr>
          <p:cNvPr id="294" name="Google Shape;294;p5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1"/>
                </a:solidFill>
              </a:defRPr>
            </a:lvl1pPr>
            <a:lvl2pPr lvl="1">
              <a:buNone/>
              <a:defRPr sz="1100">
                <a:solidFill>
                  <a:schemeClr val="accent1"/>
                </a:solidFill>
              </a:defRPr>
            </a:lvl2pPr>
            <a:lvl3pPr lvl="2">
              <a:buNone/>
              <a:defRPr sz="1100">
                <a:solidFill>
                  <a:schemeClr val="accent1"/>
                </a:solidFill>
              </a:defRPr>
            </a:lvl3pPr>
            <a:lvl4pPr lvl="3">
              <a:buNone/>
              <a:defRPr sz="1100">
                <a:solidFill>
                  <a:schemeClr val="accent1"/>
                </a:solidFill>
              </a:defRPr>
            </a:lvl4pPr>
            <a:lvl5pPr lvl="4">
              <a:buNone/>
              <a:defRPr sz="1100">
                <a:solidFill>
                  <a:schemeClr val="accent1"/>
                </a:solidFill>
              </a:defRPr>
            </a:lvl5pPr>
            <a:lvl6pPr lvl="5">
              <a:buNone/>
              <a:defRPr sz="1100">
                <a:solidFill>
                  <a:schemeClr val="accent1"/>
                </a:solidFill>
              </a:defRPr>
            </a:lvl6pPr>
            <a:lvl7pPr lvl="6">
              <a:buNone/>
              <a:defRPr sz="1100">
                <a:solidFill>
                  <a:schemeClr val="accent1"/>
                </a:solidFill>
              </a:defRPr>
            </a:lvl7pPr>
            <a:lvl8pPr lvl="7">
              <a:buNone/>
              <a:defRPr sz="1100">
                <a:solidFill>
                  <a:schemeClr val="accent1"/>
                </a:solidFill>
              </a:defRPr>
            </a:lvl8pPr>
            <a:lvl9pPr lvl="8">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als + 5 Images">
  <p:cSld name="CUSTOM_2">
    <p:bg>
      <p:bgPr>
        <a:solidFill>
          <a:schemeClr val="dk1"/>
        </a:solidFill>
      </p:bgPr>
    </p:bg>
    <p:spTree>
      <p:nvGrpSpPr>
        <p:cNvPr id="295" name="Shape 295"/>
        <p:cNvGrpSpPr/>
        <p:nvPr/>
      </p:nvGrpSpPr>
      <p:grpSpPr>
        <a:xfrm>
          <a:off x="0" y="0"/>
          <a:ext cx="0" cy="0"/>
          <a:chOff x="0" y="0"/>
          <a:chExt cx="0" cy="0"/>
        </a:xfrm>
      </p:grpSpPr>
      <p:sp>
        <p:nvSpPr>
          <p:cNvPr id="296" name="Google Shape;296;p52"/>
          <p:cNvSpPr txBox="1"/>
          <p:nvPr>
            <p:ph idx="1" type="body"/>
          </p:nvPr>
        </p:nvSpPr>
        <p:spPr>
          <a:xfrm>
            <a:off x="5481425" y="271557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97" name="Google Shape;297;p52"/>
          <p:cNvSpPr txBox="1"/>
          <p:nvPr>
            <p:ph idx="2" type="body"/>
          </p:nvPr>
        </p:nvSpPr>
        <p:spPr>
          <a:xfrm>
            <a:off x="3918400" y="27157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98" name="Google Shape;298;p52"/>
          <p:cNvSpPr txBox="1"/>
          <p:nvPr>
            <p:ph idx="3" type="body"/>
          </p:nvPr>
        </p:nvSpPr>
        <p:spPr>
          <a:xfrm>
            <a:off x="2349550" y="271557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99" name="Google Shape;299;p52"/>
          <p:cNvSpPr txBox="1"/>
          <p:nvPr>
            <p:ph idx="4" type="body"/>
          </p:nvPr>
        </p:nvSpPr>
        <p:spPr>
          <a:xfrm>
            <a:off x="7911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00" name="Google Shape;300;p52"/>
          <p:cNvSpPr txBox="1"/>
          <p:nvPr>
            <p:ph idx="5" type="body"/>
          </p:nvPr>
        </p:nvSpPr>
        <p:spPr>
          <a:xfrm>
            <a:off x="7911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01" name="Google Shape;301;p52"/>
          <p:cNvSpPr txBox="1"/>
          <p:nvPr>
            <p:ph idx="6" type="body"/>
          </p:nvPr>
        </p:nvSpPr>
        <p:spPr>
          <a:xfrm>
            <a:off x="70444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cxnSp>
        <p:nvCxnSpPr>
          <p:cNvPr id="302" name="Google Shape;302;p52"/>
          <p:cNvCxnSpPr/>
          <p:nvPr/>
        </p:nvCxnSpPr>
        <p:spPr>
          <a:xfrm rot="10800000">
            <a:off x="827250" y="1481375"/>
            <a:ext cx="7489500" cy="0"/>
          </a:xfrm>
          <a:prstGeom prst="straightConnector1">
            <a:avLst/>
          </a:prstGeom>
          <a:noFill/>
          <a:ln cap="flat" cmpd="sng" w="19050">
            <a:solidFill>
              <a:schemeClr val="accent1"/>
            </a:solidFill>
            <a:prstDash val="solid"/>
            <a:round/>
            <a:headEnd len="med" w="med" type="none"/>
            <a:tailEnd len="med" w="med" type="none"/>
          </a:ln>
        </p:spPr>
      </p:cxnSp>
      <p:sp>
        <p:nvSpPr>
          <p:cNvPr id="303" name="Google Shape;303;p52"/>
          <p:cNvSpPr/>
          <p:nvPr>
            <p:ph idx="7" type="pic"/>
          </p:nvPr>
        </p:nvSpPr>
        <p:spPr>
          <a:xfrm>
            <a:off x="7049625" y="523025"/>
            <a:ext cx="1305900" cy="1918500"/>
          </a:xfrm>
          <a:prstGeom prst="roundRect">
            <a:avLst>
              <a:gd fmla="val 16667" name="adj"/>
            </a:avLst>
          </a:prstGeom>
          <a:noFill/>
          <a:ln>
            <a:noFill/>
          </a:ln>
        </p:spPr>
      </p:sp>
      <p:sp>
        <p:nvSpPr>
          <p:cNvPr id="304" name="Google Shape;304;p52"/>
          <p:cNvSpPr/>
          <p:nvPr>
            <p:ph idx="8" type="pic"/>
          </p:nvPr>
        </p:nvSpPr>
        <p:spPr>
          <a:xfrm>
            <a:off x="784775" y="522100"/>
            <a:ext cx="1305900" cy="1918500"/>
          </a:xfrm>
          <a:prstGeom prst="roundRect">
            <a:avLst>
              <a:gd fmla="val 16667" name="adj"/>
            </a:avLst>
          </a:prstGeom>
          <a:noFill/>
          <a:ln>
            <a:noFill/>
          </a:ln>
        </p:spPr>
      </p:sp>
      <p:sp>
        <p:nvSpPr>
          <p:cNvPr id="305" name="Google Shape;305;p52"/>
          <p:cNvSpPr/>
          <p:nvPr>
            <p:ph idx="9" type="pic"/>
          </p:nvPr>
        </p:nvSpPr>
        <p:spPr>
          <a:xfrm>
            <a:off x="2343950" y="523500"/>
            <a:ext cx="1305900" cy="1918500"/>
          </a:xfrm>
          <a:prstGeom prst="roundRect">
            <a:avLst>
              <a:gd fmla="val 16667" name="adj"/>
            </a:avLst>
          </a:prstGeom>
          <a:noFill/>
          <a:ln>
            <a:noFill/>
          </a:ln>
        </p:spPr>
      </p:sp>
      <p:sp>
        <p:nvSpPr>
          <p:cNvPr id="306" name="Google Shape;306;p52"/>
          <p:cNvSpPr/>
          <p:nvPr>
            <p:ph idx="13" type="pic"/>
          </p:nvPr>
        </p:nvSpPr>
        <p:spPr>
          <a:xfrm>
            <a:off x="3915213" y="523500"/>
            <a:ext cx="1305900" cy="1918500"/>
          </a:xfrm>
          <a:prstGeom prst="roundRect">
            <a:avLst>
              <a:gd fmla="val 16667" name="adj"/>
            </a:avLst>
          </a:prstGeom>
          <a:noFill/>
          <a:ln>
            <a:noFill/>
          </a:ln>
        </p:spPr>
      </p:sp>
      <p:sp>
        <p:nvSpPr>
          <p:cNvPr id="307" name="Google Shape;307;p52"/>
          <p:cNvSpPr/>
          <p:nvPr>
            <p:ph idx="14" type="pic"/>
          </p:nvPr>
        </p:nvSpPr>
        <p:spPr>
          <a:xfrm>
            <a:off x="5490975" y="523500"/>
            <a:ext cx="1305900" cy="1918500"/>
          </a:xfrm>
          <a:prstGeom prst="roundRect">
            <a:avLst>
              <a:gd fmla="val 16667" name="adj"/>
            </a:avLst>
          </a:prstGeom>
          <a:noFill/>
          <a:ln>
            <a:noFill/>
          </a:ln>
        </p:spPr>
      </p:sp>
      <p:sp>
        <p:nvSpPr>
          <p:cNvPr id="308" name="Google Shape;308;p52"/>
          <p:cNvSpPr txBox="1"/>
          <p:nvPr>
            <p:ph idx="15" type="body"/>
          </p:nvPr>
        </p:nvSpPr>
        <p:spPr>
          <a:xfrm>
            <a:off x="5481425" y="4112700"/>
            <a:ext cx="28776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09" name="Google Shape;309;p52"/>
          <p:cNvSpPr txBox="1"/>
          <p:nvPr>
            <p:ph idx="16" type="subTitle"/>
          </p:nvPr>
        </p:nvSpPr>
        <p:spPr>
          <a:xfrm>
            <a:off x="5481425" y="3897300"/>
            <a:ext cx="2877600" cy="2154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310" name="Google Shape;310;p52"/>
          <p:cNvSpPr txBox="1"/>
          <p:nvPr>
            <p:ph idx="17" type="body"/>
          </p:nvPr>
        </p:nvSpPr>
        <p:spPr>
          <a:xfrm>
            <a:off x="23495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11" name="Google Shape;311;p52"/>
          <p:cNvSpPr txBox="1"/>
          <p:nvPr>
            <p:ph idx="18" type="body"/>
          </p:nvPr>
        </p:nvSpPr>
        <p:spPr>
          <a:xfrm>
            <a:off x="3915488"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12" name="Google Shape;312;p52"/>
          <p:cNvSpPr txBox="1"/>
          <p:nvPr>
            <p:ph idx="19" type="body"/>
          </p:nvPr>
        </p:nvSpPr>
        <p:spPr>
          <a:xfrm>
            <a:off x="5479963"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13" name="Google Shape;313;p52"/>
          <p:cNvSpPr txBox="1"/>
          <p:nvPr>
            <p:ph idx="20" type="body"/>
          </p:nvPr>
        </p:nvSpPr>
        <p:spPr>
          <a:xfrm>
            <a:off x="7047338"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14" name="Google Shape;314;p52"/>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1"/>
                </a:solidFill>
              </a:defRPr>
            </a:lvl1pPr>
            <a:lvl2pPr lvl="1">
              <a:buNone/>
              <a:defRPr sz="1100">
                <a:solidFill>
                  <a:schemeClr val="accent1"/>
                </a:solidFill>
              </a:defRPr>
            </a:lvl2pPr>
            <a:lvl3pPr lvl="2">
              <a:buNone/>
              <a:defRPr sz="1100">
                <a:solidFill>
                  <a:schemeClr val="accent1"/>
                </a:solidFill>
              </a:defRPr>
            </a:lvl3pPr>
            <a:lvl4pPr lvl="3">
              <a:buNone/>
              <a:defRPr sz="1100">
                <a:solidFill>
                  <a:schemeClr val="accent1"/>
                </a:solidFill>
              </a:defRPr>
            </a:lvl4pPr>
            <a:lvl5pPr lvl="4">
              <a:buNone/>
              <a:defRPr sz="1100">
                <a:solidFill>
                  <a:schemeClr val="accent1"/>
                </a:solidFill>
              </a:defRPr>
            </a:lvl5pPr>
            <a:lvl6pPr lvl="5">
              <a:buNone/>
              <a:defRPr sz="1100">
                <a:solidFill>
                  <a:schemeClr val="accent1"/>
                </a:solidFill>
              </a:defRPr>
            </a:lvl6pPr>
            <a:lvl7pPr lvl="6">
              <a:buNone/>
              <a:defRPr sz="1100">
                <a:solidFill>
                  <a:schemeClr val="accent1"/>
                </a:solidFill>
              </a:defRPr>
            </a:lvl7pPr>
            <a:lvl8pPr lvl="7">
              <a:buNone/>
              <a:defRPr sz="1100">
                <a:solidFill>
                  <a:schemeClr val="accent1"/>
                </a:solidFill>
              </a:defRPr>
            </a:lvl8pPr>
            <a:lvl9pPr lvl="8">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rategy Canvas / Line Graph">
  <p:cSld name="CUSTOM_3">
    <p:bg>
      <p:bgPr>
        <a:solidFill>
          <a:schemeClr val="dk1"/>
        </a:solidFill>
      </p:bgPr>
    </p:bg>
    <p:spTree>
      <p:nvGrpSpPr>
        <p:cNvPr id="315" name="Shape 315"/>
        <p:cNvGrpSpPr/>
        <p:nvPr/>
      </p:nvGrpSpPr>
      <p:grpSpPr>
        <a:xfrm>
          <a:off x="0" y="0"/>
          <a:ext cx="0" cy="0"/>
          <a:chOff x="0" y="0"/>
          <a:chExt cx="0" cy="0"/>
        </a:xfrm>
      </p:grpSpPr>
      <p:sp>
        <p:nvSpPr>
          <p:cNvPr id="316" name="Google Shape;316;p53"/>
          <p:cNvSpPr txBox="1"/>
          <p:nvPr>
            <p:ph idx="1" type="body"/>
          </p:nvPr>
        </p:nvSpPr>
        <p:spPr>
          <a:xfrm>
            <a:off x="3917825" y="4024920"/>
            <a:ext cx="44412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17" name="Google Shape;317;p53"/>
          <p:cNvSpPr txBox="1"/>
          <p:nvPr>
            <p:ph idx="2" type="subTitle"/>
          </p:nvPr>
        </p:nvSpPr>
        <p:spPr>
          <a:xfrm>
            <a:off x="783675" y="3967895"/>
            <a:ext cx="2877600" cy="4311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1pPr>
            <a:lvl2pPr lvl="1">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2pPr>
            <a:lvl3pPr lvl="2">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3pPr>
            <a:lvl4pPr lvl="3">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4pPr>
            <a:lvl5pPr lvl="4">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5pPr>
            <a:lvl6pPr lvl="5">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6pPr>
            <a:lvl7pPr lvl="6">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7pPr>
            <a:lvl8pPr lvl="7">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8pPr>
            <a:lvl9pPr lvl="8">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9pPr>
          </a:lstStyle>
          <a:p/>
        </p:txBody>
      </p:sp>
      <p:sp>
        <p:nvSpPr>
          <p:cNvPr id="318" name="Google Shape;318;p53"/>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1"/>
                </a:solidFill>
              </a:defRPr>
            </a:lvl1pPr>
            <a:lvl2pPr lvl="1">
              <a:buNone/>
              <a:defRPr sz="1100">
                <a:solidFill>
                  <a:schemeClr val="accent1"/>
                </a:solidFill>
              </a:defRPr>
            </a:lvl2pPr>
            <a:lvl3pPr lvl="2">
              <a:buNone/>
              <a:defRPr sz="1100">
                <a:solidFill>
                  <a:schemeClr val="accent1"/>
                </a:solidFill>
              </a:defRPr>
            </a:lvl3pPr>
            <a:lvl4pPr lvl="3">
              <a:buNone/>
              <a:defRPr sz="1100">
                <a:solidFill>
                  <a:schemeClr val="accent1"/>
                </a:solidFill>
              </a:defRPr>
            </a:lvl4pPr>
            <a:lvl5pPr lvl="4">
              <a:buNone/>
              <a:defRPr sz="1100">
                <a:solidFill>
                  <a:schemeClr val="accent1"/>
                </a:solidFill>
              </a:defRPr>
            </a:lvl5pPr>
            <a:lvl6pPr lvl="5">
              <a:buNone/>
              <a:defRPr sz="1100">
                <a:solidFill>
                  <a:schemeClr val="accent1"/>
                </a:solidFill>
              </a:defRPr>
            </a:lvl6pPr>
            <a:lvl7pPr lvl="6">
              <a:buNone/>
              <a:defRPr sz="1100">
                <a:solidFill>
                  <a:schemeClr val="accent1"/>
                </a:solidFill>
              </a:defRPr>
            </a:lvl7pPr>
            <a:lvl8pPr lvl="7">
              <a:buNone/>
              <a:defRPr sz="1100">
                <a:solidFill>
                  <a:schemeClr val="accent1"/>
                </a:solidFill>
              </a:defRPr>
            </a:lvl8pPr>
            <a:lvl9pPr lvl="8">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USTOM_4">
    <p:spTree>
      <p:nvGrpSpPr>
        <p:cNvPr id="319" name="Shape 319"/>
        <p:cNvGrpSpPr/>
        <p:nvPr/>
      </p:nvGrpSpPr>
      <p:grpSpPr>
        <a:xfrm>
          <a:off x="0" y="0"/>
          <a:ext cx="0" cy="0"/>
          <a:chOff x="0" y="0"/>
          <a:chExt cx="0" cy="0"/>
        </a:xfrm>
      </p:grpSpPr>
      <p:sp>
        <p:nvSpPr>
          <p:cNvPr id="320" name="Google Shape;320;p54"/>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321" name="Google Shape;321;p54"/>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2"/>
              </a:buClr>
              <a:buSzPts val="12800"/>
              <a:buNone/>
              <a:defRPr sz="12800">
                <a:solidFill>
                  <a:schemeClr val="accent2"/>
                </a:solidFill>
              </a:defRPr>
            </a:lvl1pPr>
            <a:lvl2pPr lvl="1"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2pPr>
            <a:lvl3pPr lvl="2"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3pPr>
            <a:lvl4pPr lvl="3"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4pPr>
            <a:lvl5pPr lvl="4"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5pPr>
            <a:lvl6pPr lvl="5"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6pPr>
            <a:lvl7pPr lvl="6"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7pPr>
            <a:lvl8pPr lvl="7"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8pPr>
            <a:lvl9pPr lvl="8"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9pPr>
          </a:lstStyle>
          <a:p/>
        </p:txBody>
      </p:sp>
      <p:sp>
        <p:nvSpPr>
          <p:cNvPr id="322" name="Google Shape;322;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PIs / Objectives">
  <p:cSld name="CUSTOM_5">
    <p:bg>
      <p:bgPr>
        <a:solidFill>
          <a:schemeClr val="dk1"/>
        </a:solidFill>
      </p:bgPr>
    </p:bg>
    <p:spTree>
      <p:nvGrpSpPr>
        <p:cNvPr id="323" name="Shape 323"/>
        <p:cNvGrpSpPr/>
        <p:nvPr/>
      </p:nvGrpSpPr>
      <p:grpSpPr>
        <a:xfrm>
          <a:off x="0" y="0"/>
          <a:ext cx="0" cy="0"/>
          <a:chOff x="0" y="0"/>
          <a:chExt cx="0" cy="0"/>
        </a:xfrm>
      </p:grpSpPr>
      <p:sp>
        <p:nvSpPr>
          <p:cNvPr id="324" name="Google Shape;324;p55"/>
          <p:cNvSpPr/>
          <p:nvPr/>
        </p:nvSpPr>
        <p:spPr>
          <a:xfrm rot="-5400000">
            <a:off x="4090300" y="-436575"/>
            <a:ext cx="4099200" cy="6015000"/>
          </a:xfrm>
          <a:prstGeom prst="round2SameRect">
            <a:avLst>
              <a:gd fmla="val 16667" name="adj1"/>
              <a:gd fmla="val 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25" name="Google Shape;325;p55"/>
          <p:cNvSpPr txBox="1"/>
          <p:nvPr>
            <p:ph idx="1" type="body"/>
          </p:nvPr>
        </p:nvSpPr>
        <p:spPr>
          <a:xfrm>
            <a:off x="3918400" y="3680775"/>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26" name="Google Shape;326;p55"/>
          <p:cNvSpPr txBox="1"/>
          <p:nvPr>
            <p:ph idx="2" type="body"/>
          </p:nvPr>
        </p:nvSpPr>
        <p:spPr>
          <a:xfrm>
            <a:off x="3918400" y="37808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27" name="Google Shape;327;p55"/>
          <p:cNvSpPr txBox="1"/>
          <p:nvPr>
            <p:ph idx="3" type="body"/>
          </p:nvPr>
        </p:nvSpPr>
        <p:spPr>
          <a:xfrm>
            <a:off x="7044450" y="36805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28" name="Google Shape;328;p55"/>
          <p:cNvSpPr txBox="1"/>
          <p:nvPr>
            <p:ph idx="4" type="body"/>
          </p:nvPr>
        </p:nvSpPr>
        <p:spPr>
          <a:xfrm>
            <a:off x="7044450" y="37806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29" name="Google Shape;329;p55"/>
          <p:cNvSpPr/>
          <p:nvPr>
            <p:ph idx="5" type="pic"/>
          </p:nvPr>
        </p:nvSpPr>
        <p:spPr>
          <a:xfrm>
            <a:off x="7049625" y="1588125"/>
            <a:ext cx="1305900" cy="1918500"/>
          </a:xfrm>
          <a:prstGeom prst="roundRect">
            <a:avLst>
              <a:gd fmla="val 16667" name="adj"/>
            </a:avLst>
          </a:prstGeom>
          <a:noFill/>
          <a:ln>
            <a:noFill/>
          </a:ln>
        </p:spPr>
      </p:sp>
      <p:sp>
        <p:nvSpPr>
          <p:cNvPr id="330" name="Google Shape;330;p55"/>
          <p:cNvSpPr/>
          <p:nvPr>
            <p:ph idx="6" type="pic"/>
          </p:nvPr>
        </p:nvSpPr>
        <p:spPr>
          <a:xfrm>
            <a:off x="3915213" y="1588600"/>
            <a:ext cx="1305900" cy="1918500"/>
          </a:xfrm>
          <a:prstGeom prst="roundRect">
            <a:avLst>
              <a:gd fmla="val 16667" name="adj"/>
            </a:avLst>
          </a:prstGeom>
          <a:noFill/>
          <a:ln>
            <a:noFill/>
          </a:ln>
        </p:spPr>
      </p:sp>
      <p:sp>
        <p:nvSpPr>
          <p:cNvPr id="331" name="Google Shape;331;p55"/>
          <p:cNvSpPr/>
          <p:nvPr>
            <p:ph idx="7" type="pic"/>
          </p:nvPr>
        </p:nvSpPr>
        <p:spPr>
          <a:xfrm>
            <a:off x="5490975" y="1588600"/>
            <a:ext cx="1305900" cy="1918500"/>
          </a:xfrm>
          <a:prstGeom prst="roundRect">
            <a:avLst>
              <a:gd fmla="val 16667" name="adj"/>
            </a:avLst>
          </a:prstGeom>
          <a:noFill/>
          <a:ln>
            <a:noFill/>
          </a:ln>
        </p:spPr>
      </p:sp>
      <p:sp>
        <p:nvSpPr>
          <p:cNvPr id="332" name="Google Shape;332;p55"/>
          <p:cNvSpPr txBox="1"/>
          <p:nvPr>
            <p:ph idx="8" type="subTitle"/>
          </p:nvPr>
        </p:nvSpPr>
        <p:spPr>
          <a:xfrm>
            <a:off x="3918800" y="10345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333" name="Google Shape;333;p55"/>
          <p:cNvSpPr txBox="1"/>
          <p:nvPr>
            <p:ph idx="9" type="subTitle"/>
          </p:nvPr>
        </p:nvSpPr>
        <p:spPr>
          <a:xfrm>
            <a:off x="5484775" y="10345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334" name="Google Shape;334;p55"/>
          <p:cNvSpPr txBox="1"/>
          <p:nvPr>
            <p:ph idx="13" type="subTitle"/>
          </p:nvPr>
        </p:nvSpPr>
        <p:spPr>
          <a:xfrm>
            <a:off x="7050750" y="10327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335" name="Google Shape;335;p55"/>
          <p:cNvSpPr txBox="1"/>
          <p:nvPr>
            <p:ph idx="14" type="body"/>
          </p:nvPr>
        </p:nvSpPr>
        <p:spPr>
          <a:xfrm>
            <a:off x="507400" y="1828050"/>
            <a:ext cx="2136300" cy="29733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accent2"/>
              </a:buClr>
              <a:buSzPts val="2800"/>
              <a:buChar char="●"/>
              <a:defRPr sz="2800">
                <a:solidFill>
                  <a:schemeClr val="accent2"/>
                </a:solidFill>
              </a:defRPr>
            </a:lvl1pPr>
            <a:lvl2pPr indent="-406400" lvl="1" marL="914400">
              <a:spcBef>
                <a:spcPts val="0"/>
              </a:spcBef>
              <a:spcAft>
                <a:spcPts val="0"/>
              </a:spcAft>
              <a:buClr>
                <a:schemeClr val="accent2"/>
              </a:buClr>
              <a:buSzPts val="2800"/>
              <a:buChar char="○"/>
              <a:defRPr sz="2800">
                <a:solidFill>
                  <a:schemeClr val="accent2"/>
                </a:solidFill>
              </a:defRPr>
            </a:lvl2pPr>
            <a:lvl3pPr indent="-406400" lvl="2" marL="1371600">
              <a:spcBef>
                <a:spcPts val="0"/>
              </a:spcBef>
              <a:spcAft>
                <a:spcPts val="0"/>
              </a:spcAft>
              <a:buClr>
                <a:schemeClr val="accent2"/>
              </a:buClr>
              <a:buSzPts val="2800"/>
              <a:buChar char="■"/>
              <a:defRPr sz="2800">
                <a:solidFill>
                  <a:schemeClr val="accent2"/>
                </a:solidFill>
              </a:defRPr>
            </a:lvl3pPr>
            <a:lvl4pPr indent="-406400" lvl="3" marL="1828800">
              <a:spcBef>
                <a:spcPts val="0"/>
              </a:spcBef>
              <a:spcAft>
                <a:spcPts val="0"/>
              </a:spcAft>
              <a:buClr>
                <a:schemeClr val="accent2"/>
              </a:buClr>
              <a:buSzPts val="2800"/>
              <a:buChar char="●"/>
              <a:defRPr sz="2800">
                <a:solidFill>
                  <a:schemeClr val="accent2"/>
                </a:solidFill>
              </a:defRPr>
            </a:lvl4pPr>
            <a:lvl5pPr indent="-406400" lvl="4" marL="2286000">
              <a:spcBef>
                <a:spcPts val="0"/>
              </a:spcBef>
              <a:spcAft>
                <a:spcPts val="0"/>
              </a:spcAft>
              <a:buClr>
                <a:schemeClr val="accent2"/>
              </a:buClr>
              <a:buSzPts val="2800"/>
              <a:buChar char="○"/>
              <a:defRPr sz="2800">
                <a:solidFill>
                  <a:schemeClr val="accent2"/>
                </a:solidFill>
              </a:defRPr>
            </a:lvl5pPr>
            <a:lvl6pPr indent="-406400" lvl="5" marL="2743200">
              <a:spcBef>
                <a:spcPts val="0"/>
              </a:spcBef>
              <a:spcAft>
                <a:spcPts val="0"/>
              </a:spcAft>
              <a:buClr>
                <a:schemeClr val="accent2"/>
              </a:buClr>
              <a:buSzPts val="2800"/>
              <a:buChar char="■"/>
              <a:defRPr sz="2800">
                <a:solidFill>
                  <a:schemeClr val="accent2"/>
                </a:solidFill>
              </a:defRPr>
            </a:lvl6pPr>
            <a:lvl7pPr indent="-406400" lvl="6" marL="3200400">
              <a:spcBef>
                <a:spcPts val="0"/>
              </a:spcBef>
              <a:spcAft>
                <a:spcPts val="0"/>
              </a:spcAft>
              <a:buClr>
                <a:schemeClr val="accent2"/>
              </a:buClr>
              <a:buSzPts val="2800"/>
              <a:buChar char="●"/>
              <a:defRPr sz="2800">
                <a:solidFill>
                  <a:schemeClr val="accent2"/>
                </a:solidFill>
              </a:defRPr>
            </a:lvl7pPr>
            <a:lvl8pPr indent="-406400" lvl="7" marL="3657600">
              <a:spcBef>
                <a:spcPts val="0"/>
              </a:spcBef>
              <a:spcAft>
                <a:spcPts val="0"/>
              </a:spcAft>
              <a:buClr>
                <a:schemeClr val="accent2"/>
              </a:buClr>
              <a:buSzPts val="2800"/>
              <a:buChar char="○"/>
              <a:defRPr sz="2800">
                <a:solidFill>
                  <a:schemeClr val="accent2"/>
                </a:solidFill>
              </a:defRPr>
            </a:lvl8pPr>
            <a:lvl9pPr indent="-406400" lvl="8" marL="4114800">
              <a:spcBef>
                <a:spcPts val="0"/>
              </a:spcBef>
              <a:spcAft>
                <a:spcPts val="0"/>
              </a:spcAft>
              <a:buClr>
                <a:schemeClr val="accent2"/>
              </a:buClr>
              <a:buSzPts val="2800"/>
              <a:buChar char="■"/>
              <a:defRPr sz="2800">
                <a:solidFill>
                  <a:schemeClr val="accent2"/>
                </a:solidFill>
              </a:defRPr>
            </a:lvl9pPr>
          </a:lstStyle>
          <a:p/>
        </p:txBody>
      </p:sp>
      <p:sp>
        <p:nvSpPr>
          <p:cNvPr id="336" name="Google Shape;336;p55"/>
          <p:cNvSpPr txBox="1"/>
          <p:nvPr>
            <p:ph idx="15" type="body"/>
          </p:nvPr>
        </p:nvSpPr>
        <p:spPr>
          <a:xfrm>
            <a:off x="5481425" y="3680775"/>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37" name="Google Shape;337;p55"/>
          <p:cNvSpPr txBox="1"/>
          <p:nvPr>
            <p:ph idx="16" type="body"/>
          </p:nvPr>
        </p:nvSpPr>
        <p:spPr>
          <a:xfrm>
            <a:off x="5481425" y="37808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38" name="Google Shape;338;p55"/>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2"/>
                </a:solidFill>
              </a:defRPr>
            </a:lvl1pPr>
            <a:lvl2pPr lvl="1">
              <a:buNone/>
              <a:defRPr sz="1100">
                <a:solidFill>
                  <a:schemeClr val="accent2"/>
                </a:solidFill>
              </a:defRPr>
            </a:lvl2pPr>
            <a:lvl3pPr lvl="2">
              <a:buNone/>
              <a:defRPr sz="1100">
                <a:solidFill>
                  <a:schemeClr val="accent2"/>
                </a:solidFill>
              </a:defRPr>
            </a:lvl3pPr>
            <a:lvl4pPr lvl="3">
              <a:buNone/>
              <a:defRPr sz="1100">
                <a:solidFill>
                  <a:schemeClr val="accent2"/>
                </a:solidFill>
              </a:defRPr>
            </a:lvl4pPr>
            <a:lvl5pPr lvl="4">
              <a:buNone/>
              <a:defRPr sz="1100">
                <a:solidFill>
                  <a:schemeClr val="accent2"/>
                </a:solidFill>
              </a:defRPr>
            </a:lvl5pPr>
            <a:lvl6pPr lvl="5">
              <a:buNone/>
              <a:defRPr sz="1100">
                <a:solidFill>
                  <a:schemeClr val="accent2"/>
                </a:solidFill>
              </a:defRPr>
            </a:lvl6pPr>
            <a:lvl7pPr lvl="6">
              <a:buNone/>
              <a:defRPr sz="1100">
                <a:solidFill>
                  <a:schemeClr val="accent2"/>
                </a:solidFill>
              </a:defRPr>
            </a:lvl7pPr>
            <a:lvl8pPr lvl="7">
              <a:buNone/>
              <a:defRPr sz="1100">
                <a:solidFill>
                  <a:schemeClr val="accent2"/>
                </a:solidFill>
              </a:defRPr>
            </a:lvl8pPr>
            <a:lvl9pPr lvl="8">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32">
          <p15:clr>
            <a:srgbClr val="E46962"/>
          </p15:clr>
        </p15:guide>
        <p15:guide id="2" orient="horz" pos="2088">
          <p15:clr>
            <a:srgbClr val="E46962"/>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on Plan + 5 Images">
  <p:cSld name="CUSTOM_6">
    <p:bg>
      <p:bgPr>
        <a:solidFill>
          <a:schemeClr val="accent6"/>
        </a:solidFill>
      </p:bgPr>
    </p:bg>
    <p:spTree>
      <p:nvGrpSpPr>
        <p:cNvPr id="339" name="Shape 339"/>
        <p:cNvGrpSpPr/>
        <p:nvPr/>
      </p:nvGrpSpPr>
      <p:grpSpPr>
        <a:xfrm>
          <a:off x="0" y="0"/>
          <a:ext cx="0" cy="0"/>
          <a:chOff x="0" y="0"/>
          <a:chExt cx="0" cy="0"/>
        </a:xfrm>
      </p:grpSpPr>
      <p:sp>
        <p:nvSpPr>
          <p:cNvPr id="340" name="Google Shape;340;p56"/>
          <p:cNvSpPr txBox="1"/>
          <p:nvPr>
            <p:ph idx="1" type="body"/>
          </p:nvPr>
        </p:nvSpPr>
        <p:spPr>
          <a:xfrm>
            <a:off x="7911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41" name="Google Shape;341;p56"/>
          <p:cNvSpPr txBox="1"/>
          <p:nvPr>
            <p:ph idx="2" type="body"/>
          </p:nvPr>
        </p:nvSpPr>
        <p:spPr>
          <a:xfrm>
            <a:off x="7911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cxnSp>
        <p:nvCxnSpPr>
          <p:cNvPr id="342" name="Google Shape;342;p56"/>
          <p:cNvCxnSpPr/>
          <p:nvPr/>
        </p:nvCxnSpPr>
        <p:spPr>
          <a:xfrm rot="10800000">
            <a:off x="827250" y="1481375"/>
            <a:ext cx="7489500" cy="0"/>
          </a:xfrm>
          <a:prstGeom prst="straightConnector1">
            <a:avLst/>
          </a:prstGeom>
          <a:noFill/>
          <a:ln cap="flat" cmpd="sng" w="19050">
            <a:solidFill>
              <a:schemeClr val="accent2"/>
            </a:solidFill>
            <a:prstDash val="solid"/>
            <a:round/>
            <a:headEnd len="med" w="med" type="none"/>
            <a:tailEnd len="med" w="med" type="none"/>
          </a:ln>
        </p:spPr>
      </p:cxnSp>
      <p:sp>
        <p:nvSpPr>
          <p:cNvPr id="343" name="Google Shape;343;p56"/>
          <p:cNvSpPr/>
          <p:nvPr>
            <p:ph idx="3" type="pic"/>
          </p:nvPr>
        </p:nvSpPr>
        <p:spPr>
          <a:xfrm>
            <a:off x="7049625" y="523025"/>
            <a:ext cx="1305900" cy="1918500"/>
          </a:xfrm>
          <a:prstGeom prst="roundRect">
            <a:avLst>
              <a:gd fmla="val 16667" name="adj"/>
            </a:avLst>
          </a:prstGeom>
          <a:noFill/>
          <a:ln>
            <a:noFill/>
          </a:ln>
        </p:spPr>
      </p:sp>
      <p:sp>
        <p:nvSpPr>
          <p:cNvPr id="344" name="Google Shape;344;p56"/>
          <p:cNvSpPr/>
          <p:nvPr>
            <p:ph idx="4" type="pic"/>
          </p:nvPr>
        </p:nvSpPr>
        <p:spPr>
          <a:xfrm>
            <a:off x="784775" y="522100"/>
            <a:ext cx="1305900" cy="1918500"/>
          </a:xfrm>
          <a:prstGeom prst="roundRect">
            <a:avLst>
              <a:gd fmla="val 16667" name="adj"/>
            </a:avLst>
          </a:prstGeom>
          <a:noFill/>
          <a:ln>
            <a:noFill/>
          </a:ln>
        </p:spPr>
      </p:sp>
      <p:sp>
        <p:nvSpPr>
          <p:cNvPr id="345" name="Google Shape;345;p56"/>
          <p:cNvSpPr/>
          <p:nvPr>
            <p:ph idx="5" type="pic"/>
          </p:nvPr>
        </p:nvSpPr>
        <p:spPr>
          <a:xfrm>
            <a:off x="2343950" y="523500"/>
            <a:ext cx="1305900" cy="1918500"/>
          </a:xfrm>
          <a:prstGeom prst="roundRect">
            <a:avLst>
              <a:gd fmla="val 16667" name="adj"/>
            </a:avLst>
          </a:prstGeom>
          <a:noFill/>
          <a:ln>
            <a:noFill/>
          </a:ln>
        </p:spPr>
      </p:sp>
      <p:sp>
        <p:nvSpPr>
          <p:cNvPr id="346" name="Google Shape;346;p56"/>
          <p:cNvSpPr/>
          <p:nvPr>
            <p:ph idx="6" type="pic"/>
          </p:nvPr>
        </p:nvSpPr>
        <p:spPr>
          <a:xfrm>
            <a:off x="3915213" y="523500"/>
            <a:ext cx="1305900" cy="1918500"/>
          </a:xfrm>
          <a:prstGeom prst="roundRect">
            <a:avLst>
              <a:gd fmla="val 16667" name="adj"/>
            </a:avLst>
          </a:prstGeom>
          <a:noFill/>
          <a:ln>
            <a:noFill/>
          </a:ln>
        </p:spPr>
      </p:sp>
      <p:sp>
        <p:nvSpPr>
          <p:cNvPr id="347" name="Google Shape;347;p56"/>
          <p:cNvSpPr/>
          <p:nvPr>
            <p:ph idx="7" type="pic"/>
          </p:nvPr>
        </p:nvSpPr>
        <p:spPr>
          <a:xfrm>
            <a:off x="5490975" y="523500"/>
            <a:ext cx="1305900" cy="1918500"/>
          </a:xfrm>
          <a:prstGeom prst="roundRect">
            <a:avLst>
              <a:gd fmla="val 16667" name="adj"/>
            </a:avLst>
          </a:prstGeom>
          <a:noFill/>
          <a:ln>
            <a:noFill/>
          </a:ln>
        </p:spPr>
      </p:sp>
      <p:sp>
        <p:nvSpPr>
          <p:cNvPr id="348" name="Google Shape;348;p56"/>
          <p:cNvSpPr txBox="1"/>
          <p:nvPr>
            <p:ph idx="8" type="body"/>
          </p:nvPr>
        </p:nvSpPr>
        <p:spPr>
          <a:xfrm>
            <a:off x="5481425" y="4112700"/>
            <a:ext cx="28776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49" name="Google Shape;349;p56"/>
          <p:cNvSpPr txBox="1"/>
          <p:nvPr>
            <p:ph idx="9" type="subTitle"/>
          </p:nvPr>
        </p:nvSpPr>
        <p:spPr>
          <a:xfrm>
            <a:off x="5481425" y="3897300"/>
            <a:ext cx="2877600" cy="215400"/>
          </a:xfrm>
          <a:prstGeom prst="rect">
            <a:avLst/>
          </a:prstGeom>
        </p:spPr>
        <p:txBody>
          <a:bodyPr anchorCtr="0" anchor="t" bIns="0" lIns="0" spcFirstLastPara="1" rIns="0" wrap="square" tIns="0">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2pPr>
            <a:lvl3pPr lvl="2">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3pPr>
            <a:lvl4pPr lvl="3">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4pPr>
            <a:lvl5pPr lvl="4">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5pPr>
            <a:lvl6pPr lvl="5">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6pPr>
            <a:lvl7pPr lvl="6">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7pPr>
            <a:lvl8pPr lvl="7">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8pPr>
            <a:lvl9pPr lvl="8">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9pPr>
          </a:lstStyle>
          <a:p/>
        </p:txBody>
      </p:sp>
      <p:sp>
        <p:nvSpPr>
          <p:cNvPr id="350" name="Google Shape;350;p56"/>
          <p:cNvSpPr txBox="1"/>
          <p:nvPr>
            <p:ph idx="13" type="body"/>
          </p:nvPr>
        </p:nvSpPr>
        <p:spPr>
          <a:xfrm>
            <a:off x="23495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51" name="Google Shape;351;p56"/>
          <p:cNvSpPr txBox="1"/>
          <p:nvPr>
            <p:ph idx="14" type="body"/>
          </p:nvPr>
        </p:nvSpPr>
        <p:spPr>
          <a:xfrm>
            <a:off x="234950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52" name="Google Shape;352;p56"/>
          <p:cNvSpPr txBox="1"/>
          <p:nvPr>
            <p:ph idx="15" type="body"/>
          </p:nvPr>
        </p:nvSpPr>
        <p:spPr>
          <a:xfrm>
            <a:off x="39078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53" name="Google Shape;353;p56"/>
          <p:cNvSpPr txBox="1"/>
          <p:nvPr>
            <p:ph idx="16" type="body"/>
          </p:nvPr>
        </p:nvSpPr>
        <p:spPr>
          <a:xfrm>
            <a:off x="39078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54" name="Google Shape;354;p56"/>
          <p:cNvSpPr txBox="1"/>
          <p:nvPr>
            <p:ph idx="17" type="body"/>
          </p:nvPr>
        </p:nvSpPr>
        <p:spPr>
          <a:xfrm>
            <a:off x="5496525"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55" name="Google Shape;355;p56"/>
          <p:cNvSpPr txBox="1"/>
          <p:nvPr>
            <p:ph idx="18" type="body"/>
          </p:nvPr>
        </p:nvSpPr>
        <p:spPr>
          <a:xfrm>
            <a:off x="5496525"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56" name="Google Shape;356;p56"/>
          <p:cNvSpPr txBox="1"/>
          <p:nvPr>
            <p:ph idx="19" type="body"/>
          </p:nvPr>
        </p:nvSpPr>
        <p:spPr>
          <a:xfrm>
            <a:off x="70852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57" name="Google Shape;357;p56"/>
          <p:cNvSpPr txBox="1"/>
          <p:nvPr>
            <p:ph idx="20" type="body"/>
          </p:nvPr>
        </p:nvSpPr>
        <p:spPr>
          <a:xfrm>
            <a:off x="708520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58" name="Google Shape;358;p56"/>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2"/>
                </a:solidFill>
              </a:defRPr>
            </a:lvl1pPr>
            <a:lvl2pPr lvl="1">
              <a:buNone/>
              <a:defRPr sz="1100">
                <a:solidFill>
                  <a:schemeClr val="accent2"/>
                </a:solidFill>
              </a:defRPr>
            </a:lvl2pPr>
            <a:lvl3pPr lvl="2">
              <a:buNone/>
              <a:defRPr sz="1100">
                <a:solidFill>
                  <a:schemeClr val="accent2"/>
                </a:solidFill>
              </a:defRPr>
            </a:lvl3pPr>
            <a:lvl4pPr lvl="3">
              <a:buNone/>
              <a:defRPr sz="1100">
                <a:solidFill>
                  <a:schemeClr val="accent2"/>
                </a:solidFill>
              </a:defRPr>
            </a:lvl4pPr>
            <a:lvl5pPr lvl="4">
              <a:buNone/>
              <a:defRPr sz="1100">
                <a:solidFill>
                  <a:schemeClr val="accent2"/>
                </a:solidFill>
              </a:defRPr>
            </a:lvl5pPr>
            <a:lvl6pPr lvl="5">
              <a:buNone/>
              <a:defRPr sz="1100">
                <a:solidFill>
                  <a:schemeClr val="accent2"/>
                </a:solidFill>
              </a:defRPr>
            </a:lvl6pPr>
            <a:lvl7pPr lvl="6">
              <a:buNone/>
              <a:defRPr sz="1100">
                <a:solidFill>
                  <a:schemeClr val="accent2"/>
                </a:solidFill>
              </a:defRPr>
            </a:lvl7pPr>
            <a:lvl8pPr lvl="7">
              <a:buNone/>
              <a:defRPr sz="1100">
                <a:solidFill>
                  <a:schemeClr val="accent2"/>
                </a:solidFill>
              </a:defRPr>
            </a:lvl8pPr>
            <a:lvl9pPr lvl="8">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Graphic">
  <p:cSld name="CUSTOM_9">
    <p:bg>
      <p:bgPr>
        <a:solidFill>
          <a:schemeClr val="dk1"/>
        </a:solidFill>
      </p:bgPr>
    </p:bg>
    <p:spTree>
      <p:nvGrpSpPr>
        <p:cNvPr id="359" name="Shape 359"/>
        <p:cNvGrpSpPr/>
        <p:nvPr/>
      </p:nvGrpSpPr>
      <p:grpSpPr>
        <a:xfrm>
          <a:off x="0" y="0"/>
          <a:ext cx="0" cy="0"/>
          <a:chOff x="0" y="0"/>
          <a:chExt cx="0" cy="0"/>
        </a:xfrm>
      </p:grpSpPr>
      <p:sp>
        <p:nvSpPr>
          <p:cNvPr id="360" name="Google Shape;360;p57"/>
          <p:cNvSpPr txBox="1"/>
          <p:nvPr>
            <p:ph idx="1" type="body"/>
          </p:nvPr>
        </p:nvSpPr>
        <p:spPr>
          <a:xfrm>
            <a:off x="3133000" y="514275"/>
            <a:ext cx="38907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61" name="Google Shape;361;p57"/>
          <p:cNvSpPr txBox="1"/>
          <p:nvPr>
            <p:ph idx="2" type="body"/>
          </p:nvPr>
        </p:nvSpPr>
        <p:spPr>
          <a:xfrm>
            <a:off x="657679" y="436194"/>
            <a:ext cx="2278800" cy="1985100"/>
          </a:xfrm>
          <a:prstGeom prst="rect">
            <a:avLst/>
          </a:prstGeom>
        </p:spPr>
        <p:txBody>
          <a:bodyPr anchorCtr="0" anchor="t" bIns="91425" lIns="91425" spcFirstLastPara="1" rIns="91425" wrap="square" tIns="91425">
            <a:noAutofit/>
          </a:bodyPr>
          <a:lstStyle>
            <a:lvl1pPr indent="-406400" lvl="0" marL="457200">
              <a:lnSpc>
                <a:spcPct val="80000"/>
              </a:lnSpc>
              <a:spcBef>
                <a:spcPts val="0"/>
              </a:spcBef>
              <a:spcAft>
                <a:spcPts val="0"/>
              </a:spcAft>
              <a:buClr>
                <a:schemeClr val="accent2"/>
              </a:buClr>
              <a:buSzPts val="2800"/>
              <a:buChar char="●"/>
              <a:defRPr sz="2800">
                <a:solidFill>
                  <a:schemeClr val="accent2"/>
                </a:solidFill>
              </a:defRPr>
            </a:lvl1pPr>
            <a:lvl2pPr indent="-406400" lvl="1" marL="914400">
              <a:lnSpc>
                <a:spcPct val="80000"/>
              </a:lnSpc>
              <a:spcBef>
                <a:spcPts val="0"/>
              </a:spcBef>
              <a:spcAft>
                <a:spcPts val="0"/>
              </a:spcAft>
              <a:buClr>
                <a:schemeClr val="accent2"/>
              </a:buClr>
              <a:buSzPts val="2800"/>
              <a:buChar char="○"/>
              <a:defRPr sz="2800">
                <a:solidFill>
                  <a:schemeClr val="accent2"/>
                </a:solidFill>
              </a:defRPr>
            </a:lvl2pPr>
            <a:lvl3pPr indent="-406400" lvl="2" marL="1371600">
              <a:lnSpc>
                <a:spcPct val="80000"/>
              </a:lnSpc>
              <a:spcBef>
                <a:spcPts val="0"/>
              </a:spcBef>
              <a:spcAft>
                <a:spcPts val="0"/>
              </a:spcAft>
              <a:buClr>
                <a:schemeClr val="accent2"/>
              </a:buClr>
              <a:buSzPts val="2800"/>
              <a:buChar char="■"/>
              <a:defRPr sz="2800">
                <a:solidFill>
                  <a:schemeClr val="accent2"/>
                </a:solidFill>
              </a:defRPr>
            </a:lvl3pPr>
            <a:lvl4pPr indent="-406400" lvl="3" marL="1828800">
              <a:lnSpc>
                <a:spcPct val="80000"/>
              </a:lnSpc>
              <a:spcBef>
                <a:spcPts val="0"/>
              </a:spcBef>
              <a:spcAft>
                <a:spcPts val="0"/>
              </a:spcAft>
              <a:buClr>
                <a:schemeClr val="accent2"/>
              </a:buClr>
              <a:buSzPts val="2800"/>
              <a:buChar char="●"/>
              <a:defRPr sz="2800">
                <a:solidFill>
                  <a:schemeClr val="accent2"/>
                </a:solidFill>
              </a:defRPr>
            </a:lvl4pPr>
            <a:lvl5pPr indent="-406400" lvl="4" marL="2286000">
              <a:lnSpc>
                <a:spcPct val="80000"/>
              </a:lnSpc>
              <a:spcBef>
                <a:spcPts val="0"/>
              </a:spcBef>
              <a:spcAft>
                <a:spcPts val="0"/>
              </a:spcAft>
              <a:buClr>
                <a:schemeClr val="accent2"/>
              </a:buClr>
              <a:buSzPts val="2800"/>
              <a:buChar char="○"/>
              <a:defRPr sz="2800">
                <a:solidFill>
                  <a:schemeClr val="accent2"/>
                </a:solidFill>
              </a:defRPr>
            </a:lvl5pPr>
            <a:lvl6pPr indent="-406400" lvl="5" marL="2743200">
              <a:lnSpc>
                <a:spcPct val="80000"/>
              </a:lnSpc>
              <a:spcBef>
                <a:spcPts val="0"/>
              </a:spcBef>
              <a:spcAft>
                <a:spcPts val="0"/>
              </a:spcAft>
              <a:buClr>
                <a:schemeClr val="accent2"/>
              </a:buClr>
              <a:buSzPts val="2800"/>
              <a:buChar char="■"/>
              <a:defRPr sz="2800">
                <a:solidFill>
                  <a:schemeClr val="accent2"/>
                </a:solidFill>
              </a:defRPr>
            </a:lvl6pPr>
            <a:lvl7pPr indent="-406400" lvl="6" marL="3200400">
              <a:lnSpc>
                <a:spcPct val="80000"/>
              </a:lnSpc>
              <a:spcBef>
                <a:spcPts val="0"/>
              </a:spcBef>
              <a:spcAft>
                <a:spcPts val="0"/>
              </a:spcAft>
              <a:buClr>
                <a:schemeClr val="accent2"/>
              </a:buClr>
              <a:buSzPts val="2800"/>
              <a:buChar char="●"/>
              <a:defRPr sz="2800">
                <a:solidFill>
                  <a:schemeClr val="accent2"/>
                </a:solidFill>
              </a:defRPr>
            </a:lvl7pPr>
            <a:lvl8pPr indent="-406400" lvl="7" marL="3657600">
              <a:lnSpc>
                <a:spcPct val="80000"/>
              </a:lnSpc>
              <a:spcBef>
                <a:spcPts val="0"/>
              </a:spcBef>
              <a:spcAft>
                <a:spcPts val="0"/>
              </a:spcAft>
              <a:buClr>
                <a:schemeClr val="accent2"/>
              </a:buClr>
              <a:buSzPts val="2800"/>
              <a:buChar char="○"/>
              <a:defRPr sz="2800">
                <a:solidFill>
                  <a:schemeClr val="accent2"/>
                </a:solidFill>
              </a:defRPr>
            </a:lvl8pPr>
            <a:lvl9pPr indent="-406400" lvl="8" marL="4114800">
              <a:lnSpc>
                <a:spcPct val="80000"/>
              </a:lnSpc>
              <a:spcBef>
                <a:spcPts val="0"/>
              </a:spcBef>
              <a:spcAft>
                <a:spcPts val="0"/>
              </a:spcAft>
              <a:buClr>
                <a:schemeClr val="accent2"/>
              </a:buClr>
              <a:buSzPts val="2800"/>
              <a:buChar char="■"/>
              <a:defRPr sz="2800">
                <a:solidFill>
                  <a:schemeClr val="accent2"/>
                </a:solidFill>
              </a:defRPr>
            </a:lvl9pPr>
          </a:lstStyle>
          <a:p/>
        </p:txBody>
      </p:sp>
      <p:sp>
        <p:nvSpPr>
          <p:cNvPr id="362" name="Google Shape;362;p5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2"/>
                </a:solidFill>
              </a:defRPr>
            </a:lvl1pPr>
            <a:lvl2pPr lvl="1">
              <a:buNone/>
              <a:defRPr sz="1100">
                <a:solidFill>
                  <a:schemeClr val="accent2"/>
                </a:solidFill>
              </a:defRPr>
            </a:lvl2pPr>
            <a:lvl3pPr lvl="2">
              <a:buNone/>
              <a:defRPr sz="1100">
                <a:solidFill>
                  <a:schemeClr val="accent2"/>
                </a:solidFill>
              </a:defRPr>
            </a:lvl3pPr>
            <a:lvl4pPr lvl="3">
              <a:buNone/>
              <a:defRPr sz="1100">
                <a:solidFill>
                  <a:schemeClr val="accent2"/>
                </a:solidFill>
              </a:defRPr>
            </a:lvl4pPr>
            <a:lvl5pPr lvl="4">
              <a:buNone/>
              <a:defRPr sz="1100">
                <a:solidFill>
                  <a:schemeClr val="accent2"/>
                </a:solidFill>
              </a:defRPr>
            </a:lvl5pPr>
            <a:lvl6pPr lvl="5">
              <a:buNone/>
              <a:defRPr sz="1100">
                <a:solidFill>
                  <a:schemeClr val="accent2"/>
                </a:solidFill>
              </a:defRPr>
            </a:lvl6pPr>
            <a:lvl7pPr lvl="6">
              <a:buNone/>
              <a:defRPr sz="1100">
                <a:solidFill>
                  <a:schemeClr val="accent2"/>
                </a:solidFill>
              </a:defRPr>
            </a:lvl7pPr>
            <a:lvl8pPr lvl="7">
              <a:buNone/>
              <a:defRPr sz="1100">
                <a:solidFill>
                  <a:schemeClr val="accent2"/>
                </a:solidFill>
              </a:defRPr>
            </a:lvl8pPr>
            <a:lvl9pPr lvl="8">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94">
          <p15:clr>
            <a:srgbClr val="E46962"/>
          </p15:clr>
        </p15:guide>
        <p15:guide id="2" orient="horz" pos="504">
          <p15:clr>
            <a:srgbClr val="E46962"/>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 Graphic">
  <p:cSld name="CUSTOM_12">
    <p:bg>
      <p:bgPr>
        <a:solidFill>
          <a:schemeClr val="dk1"/>
        </a:solidFill>
      </p:bgPr>
    </p:bg>
    <p:spTree>
      <p:nvGrpSpPr>
        <p:cNvPr id="363" name="Shape 363"/>
        <p:cNvGrpSpPr/>
        <p:nvPr/>
      </p:nvGrpSpPr>
      <p:grpSpPr>
        <a:xfrm>
          <a:off x="0" y="0"/>
          <a:ext cx="0" cy="0"/>
          <a:chOff x="0" y="0"/>
          <a:chExt cx="0" cy="0"/>
        </a:xfrm>
      </p:grpSpPr>
      <p:sp>
        <p:nvSpPr>
          <p:cNvPr id="364" name="Google Shape;364;p58"/>
          <p:cNvSpPr txBox="1"/>
          <p:nvPr>
            <p:ph idx="1" type="body"/>
          </p:nvPr>
        </p:nvSpPr>
        <p:spPr>
          <a:xfrm>
            <a:off x="569725" y="3435300"/>
            <a:ext cx="2884200" cy="1185300"/>
          </a:xfrm>
          <a:prstGeom prst="rect">
            <a:avLst/>
          </a:prstGeom>
        </p:spPr>
        <p:txBody>
          <a:bodyPr anchorCtr="0" anchor="b"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65" name="Google Shape;365;p58"/>
          <p:cNvSpPr txBox="1"/>
          <p:nvPr>
            <p:ph idx="2" type="subTitle"/>
          </p:nvPr>
        </p:nvSpPr>
        <p:spPr>
          <a:xfrm>
            <a:off x="466802" y="445100"/>
            <a:ext cx="2403600" cy="537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SzPts val="1400"/>
              <a:buFont typeface="Hepta Slab Medium"/>
              <a:buNone/>
              <a:defRPr>
                <a:latin typeface="Hepta Slab Medium"/>
                <a:ea typeface="Hepta Slab Medium"/>
                <a:cs typeface="Hepta Slab Medium"/>
                <a:sym typeface="Hepta Slab Medium"/>
              </a:defRPr>
            </a:lvl2pPr>
            <a:lvl3pPr lvl="2">
              <a:spcBef>
                <a:spcPts val="0"/>
              </a:spcBef>
              <a:spcAft>
                <a:spcPts val="0"/>
              </a:spcAft>
              <a:buSzPts val="1400"/>
              <a:buFont typeface="Hepta Slab Medium"/>
              <a:buNone/>
              <a:defRPr>
                <a:latin typeface="Hepta Slab Medium"/>
                <a:ea typeface="Hepta Slab Medium"/>
                <a:cs typeface="Hepta Slab Medium"/>
                <a:sym typeface="Hepta Slab Medium"/>
              </a:defRPr>
            </a:lvl3pPr>
            <a:lvl4pPr lvl="3">
              <a:spcBef>
                <a:spcPts val="0"/>
              </a:spcBef>
              <a:spcAft>
                <a:spcPts val="0"/>
              </a:spcAft>
              <a:buSzPts val="1400"/>
              <a:buFont typeface="Hepta Slab Medium"/>
              <a:buNone/>
              <a:defRPr>
                <a:latin typeface="Hepta Slab Medium"/>
                <a:ea typeface="Hepta Slab Medium"/>
                <a:cs typeface="Hepta Slab Medium"/>
                <a:sym typeface="Hepta Slab Medium"/>
              </a:defRPr>
            </a:lvl4pPr>
            <a:lvl5pPr lvl="4">
              <a:spcBef>
                <a:spcPts val="0"/>
              </a:spcBef>
              <a:spcAft>
                <a:spcPts val="0"/>
              </a:spcAft>
              <a:buSzPts val="1400"/>
              <a:buFont typeface="Hepta Slab Medium"/>
              <a:buNone/>
              <a:defRPr>
                <a:latin typeface="Hepta Slab Medium"/>
                <a:ea typeface="Hepta Slab Medium"/>
                <a:cs typeface="Hepta Slab Medium"/>
                <a:sym typeface="Hepta Slab Medium"/>
              </a:defRPr>
            </a:lvl5pPr>
            <a:lvl6pPr lvl="5">
              <a:spcBef>
                <a:spcPts val="0"/>
              </a:spcBef>
              <a:spcAft>
                <a:spcPts val="0"/>
              </a:spcAft>
              <a:buSzPts val="1400"/>
              <a:buFont typeface="Hepta Slab Medium"/>
              <a:buNone/>
              <a:defRPr>
                <a:latin typeface="Hepta Slab Medium"/>
                <a:ea typeface="Hepta Slab Medium"/>
                <a:cs typeface="Hepta Slab Medium"/>
                <a:sym typeface="Hepta Slab Medium"/>
              </a:defRPr>
            </a:lvl6pPr>
            <a:lvl7pPr lvl="6">
              <a:spcBef>
                <a:spcPts val="0"/>
              </a:spcBef>
              <a:spcAft>
                <a:spcPts val="0"/>
              </a:spcAft>
              <a:buSzPts val="1400"/>
              <a:buFont typeface="Hepta Slab Medium"/>
              <a:buNone/>
              <a:defRPr>
                <a:latin typeface="Hepta Slab Medium"/>
                <a:ea typeface="Hepta Slab Medium"/>
                <a:cs typeface="Hepta Slab Medium"/>
                <a:sym typeface="Hepta Slab Medium"/>
              </a:defRPr>
            </a:lvl7pPr>
            <a:lvl8pPr lvl="7">
              <a:spcBef>
                <a:spcPts val="0"/>
              </a:spcBef>
              <a:spcAft>
                <a:spcPts val="0"/>
              </a:spcAft>
              <a:buSzPts val="1400"/>
              <a:buFont typeface="Hepta Slab Medium"/>
              <a:buNone/>
              <a:defRPr>
                <a:latin typeface="Hepta Slab Medium"/>
                <a:ea typeface="Hepta Slab Medium"/>
                <a:cs typeface="Hepta Slab Medium"/>
                <a:sym typeface="Hepta Slab Medium"/>
              </a:defRPr>
            </a:lvl8pPr>
            <a:lvl9pPr lvl="8">
              <a:spcBef>
                <a:spcPts val="0"/>
              </a:spcBef>
              <a:spcAft>
                <a:spcPts val="0"/>
              </a:spcAft>
              <a:buSzPts val="1400"/>
              <a:buFont typeface="Hepta Slab Medium"/>
              <a:buNone/>
              <a:defRPr>
                <a:latin typeface="Hepta Slab Medium"/>
                <a:ea typeface="Hepta Slab Medium"/>
                <a:cs typeface="Hepta Slab Medium"/>
                <a:sym typeface="Hepta Slab Medium"/>
              </a:defRPr>
            </a:lvl9pPr>
          </a:lstStyle>
          <a:p/>
        </p:txBody>
      </p:sp>
      <p:sp>
        <p:nvSpPr>
          <p:cNvPr id="366" name="Google Shape;366;p58"/>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2"/>
                </a:solidFill>
              </a:defRPr>
            </a:lvl1pPr>
            <a:lvl2pPr lvl="1">
              <a:buNone/>
              <a:defRPr sz="1100">
                <a:solidFill>
                  <a:schemeClr val="accent2"/>
                </a:solidFill>
              </a:defRPr>
            </a:lvl2pPr>
            <a:lvl3pPr lvl="2">
              <a:buNone/>
              <a:defRPr sz="1100">
                <a:solidFill>
                  <a:schemeClr val="accent2"/>
                </a:solidFill>
              </a:defRPr>
            </a:lvl3pPr>
            <a:lvl4pPr lvl="3">
              <a:buNone/>
              <a:defRPr sz="1100">
                <a:solidFill>
                  <a:schemeClr val="accent2"/>
                </a:solidFill>
              </a:defRPr>
            </a:lvl4pPr>
            <a:lvl5pPr lvl="4">
              <a:buNone/>
              <a:defRPr sz="1100">
                <a:solidFill>
                  <a:schemeClr val="accent2"/>
                </a:solidFill>
              </a:defRPr>
            </a:lvl5pPr>
            <a:lvl6pPr lvl="5">
              <a:buNone/>
              <a:defRPr sz="1100">
                <a:solidFill>
                  <a:schemeClr val="accent2"/>
                </a:solidFill>
              </a:defRPr>
            </a:lvl6pPr>
            <a:lvl7pPr lvl="6">
              <a:buNone/>
              <a:defRPr sz="1100">
                <a:solidFill>
                  <a:schemeClr val="accent2"/>
                </a:solidFill>
              </a:defRPr>
            </a:lvl7pPr>
            <a:lvl8pPr lvl="7">
              <a:buNone/>
              <a:defRPr sz="1100">
                <a:solidFill>
                  <a:schemeClr val="accent2"/>
                </a:solidFill>
              </a:defRPr>
            </a:lvl8pPr>
            <a:lvl9pPr lvl="8">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31">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44" Type="http://schemas.openxmlformats.org/officeDocument/2006/relationships/slideLayout" Target="../slideLayouts/slideLayout55.xml"/><Relationship Id="rId21" Type="http://schemas.openxmlformats.org/officeDocument/2006/relationships/slideLayout" Target="../slideLayouts/slideLayout32.xml"/><Relationship Id="rId43" Type="http://schemas.openxmlformats.org/officeDocument/2006/relationships/slideLayout" Target="../slideLayouts/slideLayout54.xml"/><Relationship Id="rId24" Type="http://schemas.openxmlformats.org/officeDocument/2006/relationships/slideLayout" Target="../slideLayouts/slideLayout35.xml"/><Relationship Id="rId46" Type="http://schemas.openxmlformats.org/officeDocument/2006/relationships/theme" Target="../theme/theme2.xml"/><Relationship Id="rId23" Type="http://schemas.openxmlformats.org/officeDocument/2006/relationships/slideLayout" Target="../slideLayouts/slideLayout34.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9950" y="300125"/>
            <a:ext cx="8353800" cy="838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600"/>
              <a:buFont typeface="Hepta Slab"/>
              <a:buNone/>
              <a:defRPr sz="3600">
                <a:solidFill>
                  <a:schemeClr val="dk1"/>
                </a:solidFill>
                <a:latin typeface="Hepta Slab"/>
                <a:ea typeface="Hepta Slab"/>
                <a:cs typeface="Hepta Slab"/>
                <a:sym typeface="Hepta Slab"/>
              </a:defRPr>
            </a:lvl1pPr>
            <a:lvl2pPr lvl="1">
              <a:spcBef>
                <a:spcPts val="0"/>
              </a:spcBef>
              <a:spcAft>
                <a:spcPts val="0"/>
              </a:spcAft>
              <a:buSzPts val="1400"/>
              <a:buFont typeface="Hepta Slab"/>
              <a:buNone/>
              <a:defRPr>
                <a:latin typeface="Hepta Slab"/>
                <a:ea typeface="Hepta Slab"/>
                <a:cs typeface="Hepta Slab"/>
                <a:sym typeface="Hepta Slab"/>
              </a:defRPr>
            </a:lvl2pPr>
            <a:lvl3pPr lvl="2">
              <a:spcBef>
                <a:spcPts val="0"/>
              </a:spcBef>
              <a:spcAft>
                <a:spcPts val="0"/>
              </a:spcAft>
              <a:buSzPts val="1400"/>
              <a:buFont typeface="Hepta Slab"/>
              <a:buNone/>
              <a:defRPr>
                <a:latin typeface="Hepta Slab"/>
                <a:ea typeface="Hepta Slab"/>
                <a:cs typeface="Hepta Slab"/>
                <a:sym typeface="Hepta Slab"/>
              </a:defRPr>
            </a:lvl3pPr>
            <a:lvl4pPr lvl="3">
              <a:spcBef>
                <a:spcPts val="0"/>
              </a:spcBef>
              <a:spcAft>
                <a:spcPts val="0"/>
              </a:spcAft>
              <a:buSzPts val="1400"/>
              <a:buFont typeface="Hepta Slab"/>
              <a:buNone/>
              <a:defRPr>
                <a:latin typeface="Hepta Slab"/>
                <a:ea typeface="Hepta Slab"/>
                <a:cs typeface="Hepta Slab"/>
                <a:sym typeface="Hepta Slab"/>
              </a:defRPr>
            </a:lvl4pPr>
            <a:lvl5pPr lvl="4">
              <a:spcBef>
                <a:spcPts val="0"/>
              </a:spcBef>
              <a:spcAft>
                <a:spcPts val="0"/>
              </a:spcAft>
              <a:buSzPts val="1400"/>
              <a:buFont typeface="Hepta Slab"/>
              <a:buNone/>
              <a:defRPr>
                <a:latin typeface="Hepta Slab"/>
                <a:ea typeface="Hepta Slab"/>
                <a:cs typeface="Hepta Slab"/>
                <a:sym typeface="Hepta Slab"/>
              </a:defRPr>
            </a:lvl5pPr>
            <a:lvl6pPr lvl="5">
              <a:spcBef>
                <a:spcPts val="0"/>
              </a:spcBef>
              <a:spcAft>
                <a:spcPts val="0"/>
              </a:spcAft>
              <a:buSzPts val="1400"/>
              <a:buFont typeface="Hepta Slab"/>
              <a:buNone/>
              <a:defRPr>
                <a:latin typeface="Hepta Slab"/>
                <a:ea typeface="Hepta Slab"/>
                <a:cs typeface="Hepta Slab"/>
                <a:sym typeface="Hepta Slab"/>
              </a:defRPr>
            </a:lvl6pPr>
            <a:lvl7pPr lvl="6">
              <a:spcBef>
                <a:spcPts val="0"/>
              </a:spcBef>
              <a:spcAft>
                <a:spcPts val="0"/>
              </a:spcAft>
              <a:buSzPts val="1400"/>
              <a:buFont typeface="Hepta Slab"/>
              <a:buNone/>
              <a:defRPr>
                <a:latin typeface="Hepta Slab"/>
                <a:ea typeface="Hepta Slab"/>
                <a:cs typeface="Hepta Slab"/>
                <a:sym typeface="Hepta Slab"/>
              </a:defRPr>
            </a:lvl7pPr>
            <a:lvl8pPr lvl="7">
              <a:spcBef>
                <a:spcPts val="0"/>
              </a:spcBef>
              <a:spcAft>
                <a:spcPts val="0"/>
              </a:spcAft>
              <a:buSzPts val="1400"/>
              <a:buFont typeface="Hepta Slab"/>
              <a:buNone/>
              <a:defRPr>
                <a:latin typeface="Hepta Slab"/>
                <a:ea typeface="Hepta Slab"/>
                <a:cs typeface="Hepta Slab"/>
                <a:sym typeface="Hepta Slab"/>
              </a:defRPr>
            </a:lvl8pPr>
            <a:lvl9pPr lvl="8">
              <a:spcBef>
                <a:spcPts val="0"/>
              </a:spcBef>
              <a:spcAft>
                <a:spcPts val="0"/>
              </a:spcAft>
              <a:buSzPts val="1400"/>
              <a:buFont typeface="Hepta Slab"/>
              <a:buNone/>
              <a:defRPr>
                <a:latin typeface="Hepta Slab"/>
                <a:ea typeface="Hepta Slab"/>
                <a:cs typeface="Hepta Slab"/>
                <a:sym typeface="Hepta Slab"/>
              </a:defRPr>
            </a:lvl9pPr>
          </a:lstStyle>
          <a:p/>
        </p:txBody>
      </p:sp>
      <p:sp>
        <p:nvSpPr>
          <p:cNvPr id="52" name="Google Shape;52;p13"/>
          <p:cNvSpPr txBox="1"/>
          <p:nvPr>
            <p:ph idx="1" type="body"/>
          </p:nvPr>
        </p:nvSpPr>
        <p:spPr>
          <a:xfrm>
            <a:off x="536575" y="2676025"/>
            <a:ext cx="5275500" cy="2201100"/>
          </a:xfrm>
          <a:prstGeom prst="rect">
            <a:avLst/>
          </a:prstGeom>
          <a:noFill/>
          <a:ln>
            <a:noFill/>
          </a:ln>
        </p:spPr>
        <p:txBody>
          <a:bodyPr anchorCtr="0" anchor="t" bIns="91425" lIns="91425" spcFirstLastPara="1" rIns="91425" wrap="square" tIns="91425">
            <a:noAutofit/>
          </a:bodyPr>
          <a:lstStyle>
            <a:lvl1pPr indent="-323850" lvl="0" marL="457200">
              <a:spcBef>
                <a:spcPts val="0"/>
              </a:spcBef>
              <a:spcAft>
                <a:spcPts val="0"/>
              </a:spcAft>
              <a:buClr>
                <a:schemeClr val="dk1"/>
              </a:buClr>
              <a:buSzPts val="1500"/>
              <a:buFont typeface="Barlow Light"/>
              <a:buChar char="●"/>
              <a:defRPr sz="1500">
                <a:solidFill>
                  <a:schemeClr val="dk1"/>
                </a:solidFill>
                <a:latin typeface="Barlow Light"/>
                <a:ea typeface="Barlow Light"/>
                <a:cs typeface="Barlow Light"/>
                <a:sym typeface="Barlow Light"/>
              </a:defRPr>
            </a:lvl1pPr>
            <a:lvl2pPr indent="-317500" lvl="1" marL="914400">
              <a:spcBef>
                <a:spcPts val="0"/>
              </a:spcBef>
              <a:spcAft>
                <a:spcPts val="0"/>
              </a:spcAft>
              <a:buClr>
                <a:schemeClr val="dk1"/>
              </a:buClr>
              <a:buSzPts val="1400"/>
              <a:buFont typeface="Barlow Light"/>
              <a:buChar char="○"/>
              <a:defRPr>
                <a:solidFill>
                  <a:schemeClr val="dk1"/>
                </a:solidFill>
                <a:latin typeface="Barlow Light"/>
                <a:ea typeface="Barlow Light"/>
                <a:cs typeface="Barlow Light"/>
                <a:sym typeface="Barlow Light"/>
              </a:defRPr>
            </a:lvl2pPr>
            <a:lvl3pPr indent="-311150" lvl="2" marL="1371600">
              <a:spcBef>
                <a:spcPts val="0"/>
              </a:spcBef>
              <a:spcAft>
                <a:spcPts val="0"/>
              </a:spcAft>
              <a:buClr>
                <a:schemeClr val="dk1"/>
              </a:buClr>
              <a:buSzPts val="1300"/>
              <a:buFont typeface="Barlow Light"/>
              <a:buChar char="■"/>
              <a:defRPr sz="1300">
                <a:solidFill>
                  <a:schemeClr val="dk1"/>
                </a:solidFill>
                <a:latin typeface="Barlow Light"/>
                <a:ea typeface="Barlow Light"/>
                <a:cs typeface="Barlow Light"/>
                <a:sym typeface="Barlow Light"/>
              </a:defRPr>
            </a:lvl3pPr>
            <a:lvl4pPr indent="-304800" lvl="3" marL="1828800">
              <a:spcBef>
                <a:spcPts val="0"/>
              </a:spcBef>
              <a:spcAft>
                <a:spcPts val="0"/>
              </a:spcAft>
              <a:buClr>
                <a:schemeClr val="dk1"/>
              </a:buClr>
              <a:buSzPts val="1200"/>
              <a:buFont typeface="Barlow Light"/>
              <a:buChar char="●"/>
              <a:defRPr sz="1200">
                <a:solidFill>
                  <a:schemeClr val="dk1"/>
                </a:solidFill>
                <a:latin typeface="Barlow Light"/>
                <a:ea typeface="Barlow Light"/>
                <a:cs typeface="Barlow Light"/>
                <a:sym typeface="Barlow Light"/>
              </a:defRPr>
            </a:lvl4pPr>
            <a:lvl5pPr indent="-298450" lvl="4" marL="2286000">
              <a:spcBef>
                <a:spcPts val="0"/>
              </a:spcBef>
              <a:spcAft>
                <a:spcPts val="0"/>
              </a:spcAft>
              <a:buClr>
                <a:schemeClr val="dk1"/>
              </a:buClr>
              <a:buSzPts val="1100"/>
              <a:buFont typeface="Barlow Light"/>
              <a:buChar char="○"/>
              <a:defRPr sz="1100">
                <a:solidFill>
                  <a:schemeClr val="dk1"/>
                </a:solidFill>
                <a:latin typeface="Barlow Light"/>
                <a:ea typeface="Barlow Light"/>
                <a:cs typeface="Barlow Light"/>
                <a:sym typeface="Barlow Light"/>
              </a:defRPr>
            </a:lvl5pPr>
            <a:lvl6pPr indent="-292100" lvl="5" marL="2743200">
              <a:spcBef>
                <a:spcPts val="0"/>
              </a:spcBef>
              <a:spcAft>
                <a:spcPts val="0"/>
              </a:spcAft>
              <a:buClr>
                <a:schemeClr val="dk1"/>
              </a:buClr>
              <a:buSzPts val="1000"/>
              <a:buFont typeface="Barlow Light"/>
              <a:buChar char="■"/>
              <a:defRPr sz="1000">
                <a:solidFill>
                  <a:schemeClr val="dk1"/>
                </a:solidFill>
                <a:latin typeface="Barlow Light"/>
                <a:ea typeface="Barlow Light"/>
                <a:cs typeface="Barlow Light"/>
                <a:sym typeface="Barlow Light"/>
              </a:defRPr>
            </a:lvl6pPr>
            <a:lvl7pPr indent="-285750" lvl="6" marL="3200400">
              <a:spcBef>
                <a:spcPts val="0"/>
              </a:spcBef>
              <a:spcAft>
                <a:spcPts val="0"/>
              </a:spcAft>
              <a:buClr>
                <a:schemeClr val="dk1"/>
              </a:buClr>
              <a:buSzPts val="900"/>
              <a:buFont typeface="Barlow Light"/>
              <a:buChar char="●"/>
              <a:defRPr sz="900">
                <a:solidFill>
                  <a:schemeClr val="dk1"/>
                </a:solidFill>
                <a:latin typeface="Barlow Light"/>
                <a:ea typeface="Barlow Light"/>
                <a:cs typeface="Barlow Light"/>
                <a:sym typeface="Barlow Light"/>
              </a:defRPr>
            </a:lvl7pPr>
            <a:lvl8pPr indent="-279400" lvl="7" marL="3657600">
              <a:spcBef>
                <a:spcPts val="0"/>
              </a:spcBef>
              <a:spcAft>
                <a:spcPts val="0"/>
              </a:spcAft>
              <a:buClr>
                <a:schemeClr val="dk1"/>
              </a:buClr>
              <a:buSzPts val="800"/>
              <a:buFont typeface="Barlow Light"/>
              <a:buChar char="○"/>
              <a:defRPr sz="800">
                <a:solidFill>
                  <a:schemeClr val="dk1"/>
                </a:solidFill>
                <a:latin typeface="Barlow Light"/>
                <a:ea typeface="Barlow Light"/>
                <a:cs typeface="Barlow Light"/>
                <a:sym typeface="Barlow Light"/>
              </a:defRPr>
            </a:lvl8pPr>
            <a:lvl9pPr indent="-273050" lvl="8" marL="4114800">
              <a:spcBef>
                <a:spcPts val="0"/>
              </a:spcBef>
              <a:spcAft>
                <a:spcPts val="0"/>
              </a:spcAft>
              <a:buClr>
                <a:schemeClr val="dk1"/>
              </a:buClr>
              <a:buSzPts val="700"/>
              <a:buFont typeface="Barlow Light"/>
              <a:buChar char="■"/>
              <a:defRPr sz="800">
                <a:solidFill>
                  <a:schemeClr val="dk1"/>
                </a:solidFill>
                <a:latin typeface="Barlow Light"/>
                <a:ea typeface="Barlow Light"/>
                <a:cs typeface="Barlow Light"/>
                <a:sym typeface="Barlow Light"/>
              </a:defRPr>
            </a:lvl9pPr>
          </a:lstStyle>
          <a:p/>
        </p:txBody>
      </p:sp>
      <p:sp>
        <p:nvSpPr>
          <p:cNvPr id="53" name="Google Shape;53;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Barlow Light"/>
                <a:ea typeface="Barlow Light"/>
                <a:cs typeface="Barlow Light"/>
                <a:sym typeface="Barlow Light"/>
              </a:defRPr>
            </a:lvl1pPr>
            <a:lvl2pPr lvl="1" algn="r">
              <a:buNone/>
              <a:defRPr sz="1300">
                <a:solidFill>
                  <a:schemeClr val="dk1"/>
                </a:solidFill>
                <a:latin typeface="Barlow Light"/>
                <a:ea typeface="Barlow Light"/>
                <a:cs typeface="Barlow Light"/>
                <a:sym typeface="Barlow Light"/>
              </a:defRPr>
            </a:lvl2pPr>
            <a:lvl3pPr lvl="2" algn="r">
              <a:buNone/>
              <a:defRPr sz="1300">
                <a:solidFill>
                  <a:schemeClr val="dk1"/>
                </a:solidFill>
                <a:latin typeface="Barlow Light"/>
                <a:ea typeface="Barlow Light"/>
                <a:cs typeface="Barlow Light"/>
                <a:sym typeface="Barlow Light"/>
              </a:defRPr>
            </a:lvl3pPr>
            <a:lvl4pPr lvl="3" algn="r">
              <a:buNone/>
              <a:defRPr sz="1300">
                <a:solidFill>
                  <a:schemeClr val="dk1"/>
                </a:solidFill>
                <a:latin typeface="Barlow Light"/>
                <a:ea typeface="Barlow Light"/>
                <a:cs typeface="Barlow Light"/>
                <a:sym typeface="Barlow Light"/>
              </a:defRPr>
            </a:lvl4pPr>
            <a:lvl5pPr lvl="4" algn="r">
              <a:buNone/>
              <a:defRPr sz="1300">
                <a:solidFill>
                  <a:schemeClr val="dk1"/>
                </a:solidFill>
                <a:latin typeface="Barlow Light"/>
                <a:ea typeface="Barlow Light"/>
                <a:cs typeface="Barlow Light"/>
                <a:sym typeface="Barlow Light"/>
              </a:defRPr>
            </a:lvl5pPr>
            <a:lvl6pPr lvl="5" algn="r">
              <a:buNone/>
              <a:defRPr sz="1300">
                <a:solidFill>
                  <a:schemeClr val="dk1"/>
                </a:solidFill>
                <a:latin typeface="Barlow Light"/>
                <a:ea typeface="Barlow Light"/>
                <a:cs typeface="Barlow Light"/>
                <a:sym typeface="Barlow Light"/>
              </a:defRPr>
            </a:lvl6pPr>
            <a:lvl7pPr lvl="6" algn="r">
              <a:buNone/>
              <a:defRPr sz="1300">
                <a:solidFill>
                  <a:schemeClr val="dk1"/>
                </a:solidFill>
                <a:latin typeface="Barlow Light"/>
                <a:ea typeface="Barlow Light"/>
                <a:cs typeface="Barlow Light"/>
                <a:sym typeface="Barlow Light"/>
              </a:defRPr>
            </a:lvl7pPr>
            <a:lvl8pPr lvl="7" algn="r">
              <a:buNone/>
              <a:defRPr sz="1300">
                <a:solidFill>
                  <a:schemeClr val="dk1"/>
                </a:solidFill>
                <a:latin typeface="Barlow Light"/>
                <a:ea typeface="Barlow Light"/>
                <a:cs typeface="Barlow Light"/>
                <a:sym typeface="Barlow Light"/>
              </a:defRPr>
            </a:lvl8pPr>
            <a:lvl9pPr lvl="8" algn="r">
              <a:buNone/>
              <a:defRPr sz="1300">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doi.org/10.5858/arpa.2021-0006-RA" TargetMode="External"/><Relationship Id="rId4" Type="http://schemas.openxmlformats.org/officeDocument/2006/relationships/hyperlink" Target="https://pubmed.ncbi.nlm.nih.gov/33130046/" TargetMode="External"/><Relationship Id="rId5" Type="http://schemas.openxmlformats.org/officeDocument/2006/relationships/hyperlink" Target="https://doi.org/10.1016/j.ajo.2020.09.033" TargetMode="External"/><Relationship Id="rId6" Type="http://schemas.openxmlformats.org/officeDocument/2006/relationships/hyperlink" Target="https://www.cancer.org/cancer/types/eye-cancer/causes-risks-prevention/risk-factors.html" TargetMode="External"/><Relationship Id="rId7" Type="http://schemas.openxmlformats.org/officeDocument/2006/relationships/hyperlink" Target="https://www.diagnostichistopathology.co.uk/article/S1756-2317(23)00165-2/fulltext" TargetMode="External"/><Relationship Id="rId8" Type="http://schemas.openxmlformats.org/officeDocument/2006/relationships/hyperlink" Target="https://doi.org/10.3390/cancers14215457"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doi.org/10.1016/j.jestch.2022.101214" TargetMode="External"/><Relationship Id="rId4" Type="http://schemas.openxmlformats.org/officeDocument/2006/relationships/hyperlink" Target="https://doi.org/10.1016/j.compmedimag.2018.11.003"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Stat 390 Presentation #2</a:t>
            </a:r>
            <a:endParaRPr/>
          </a:p>
        </p:txBody>
      </p:sp>
      <p:sp>
        <p:nvSpPr>
          <p:cNvPr id="372" name="Google Shape;372;p59"/>
          <p:cNvSpPr txBox="1"/>
          <p:nvPr>
            <p:ph idx="1" type="subTitle"/>
          </p:nvPr>
        </p:nvSpPr>
        <p:spPr>
          <a:xfrm>
            <a:off x="311700" y="2834125"/>
            <a:ext cx="8520600" cy="1187400"/>
          </a:xfrm>
          <a:prstGeom prst="rect">
            <a:avLst/>
          </a:prstGeom>
        </p:spPr>
        <p:txBody>
          <a:bodyPr anchorCtr="0" anchor="t" bIns="91425" lIns="91425" spcFirstLastPara="1" rIns="91425" wrap="square" tIns="91425">
            <a:normAutofit fontScale="40000"/>
          </a:bodyPr>
          <a:lstStyle/>
          <a:p>
            <a:pPr indent="0" lvl="0" marL="0" rtl="0" algn="ctr">
              <a:spcBef>
                <a:spcPts val="0"/>
              </a:spcBef>
              <a:spcAft>
                <a:spcPts val="0"/>
              </a:spcAft>
              <a:buNone/>
            </a:pPr>
            <a:r>
              <a:rPr lang="en" sz="6000"/>
              <a:t>Health Informaticians</a:t>
            </a:r>
            <a:endParaRPr sz="6000"/>
          </a:p>
          <a:p>
            <a:pPr indent="0" lvl="0" marL="0" rtl="0" algn="ctr">
              <a:spcBef>
                <a:spcPts val="0"/>
              </a:spcBef>
              <a:spcAft>
                <a:spcPts val="0"/>
              </a:spcAft>
              <a:buNone/>
            </a:pPr>
            <a:r>
              <a:t/>
            </a:r>
            <a:endParaRPr sz="3200"/>
          </a:p>
          <a:p>
            <a:pPr indent="0" lvl="0" marL="0" rtl="0" algn="ctr">
              <a:spcBef>
                <a:spcPts val="0"/>
              </a:spcBef>
              <a:spcAft>
                <a:spcPts val="0"/>
              </a:spcAft>
              <a:buNone/>
            </a:pPr>
            <a:r>
              <a:rPr lang="en" sz="5000"/>
              <a:t>Dila Bitlis, Walker Frisbie, Lucinda Hu, Julia Nelson, &amp; Kayla Terrelonge</a:t>
            </a:r>
            <a:r>
              <a:rPr lang="en"/>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Image Classification in Cancer Research - Kayla</a:t>
            </a:r>
            <a:endParaRPr/>
          </a:p>
        </p:txBody>
      </p:sp>
      <p:sp>
        <p:nvSpPr>
          <p:cNvPr id="425" name="Google Shape;425;p68"/>
          <p:cNvSpPr txBox="1"/>
          <p:nvPr>
            <p:ph idx="1" type="body"/>
          </p:nvPr>
        </p:nvSpPr>
        <p:spPr>
          <a:xfrm>
            <a:off x="311700" y="1169100"/>
            <a:ext cx="8520600" cy="3416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en" sz="5600">
                <a:solidFill>
                  <a:schemeClr val="dk1"/>
                </a:solidFill>
              </a:rPr>
              <a:t>Title: </a:t>
            </a:r>
            <a:r>
              <a:rPr lang="en" sz="5600">
                <a:solidFill>
                  <a:schemeClr val="dk1"/>
                </a:solidFill>
              </a:rPr>
              <a:t>Enhancing Anomaly Detection in Melanoma Diagnosis Through Self-Supervised Training and Lesion Comparison </a:t>
            </a:r>
            <a:endParaRPr sz="5600">
              <a:solidFill>
                <a:schemeClr val="dk1"/>
              </a:solidFill>
            </a:endParaRPr>
          </a:p>
          <a:p>
            <a:pPr indent="-304800" lvl="0" marL="457200" rtl="0" algn="l">
              <a:spcBef>
                <a:spcPts val="1200"/>
              </a:spcBef>
              <a:spcAft>
                <a:spcPts val="0"/>
              </a:spcAft>
              <a:buClr>
                <a:schemeClr val="dk1"/>
              </a:buClr>
              <a:buSzPct val="100000"/>
              <a:buChar char="●"/>
            </a:pPr>
            <a:r>
              <a:rPr b="1" lang="en" sz="4800">
                <a:solidFill>
                  <a:schemeClr val="dk1"/>
                </a:solidFill>
              </a:rPr>
              <a:t>Goal of the Study: </a:t>
            </a:r>
            <a:r>
              <a:rPr lang="en" sz="4800">
                <a:solidFill>
                  <a:schemeClr val="dk1"/>
                </a:solidFill>
              </a:rPr>
              <a:t>To improve the performance of </a:t>
            </a:r>
            <a:r>
              <a:rPr lang="en" sz="4800">
                <a:solidFill>
                  <a:schemeClr val="dk1"/>
                </a:solidFill>
              </a:rPr>
              <a:t>convolutional</a:t>
            </a:r>
            <a:r>
              <a:rPr lang="en" sz="4800">
                <a:solidFill>
                  <a:schemeClr val="dk1"/>
                </a:solidFill>
              </a:rPr>
              <a:t> neural network models in comparing </a:t>
            </a:r>
            <a:r>
              <a:rPr lang="en" sz="4800">
                <a:solidFill>
                  <a:schemeClr val="dk1"/>
                </a:solidFill>
              </a:rPr>
              <a:t>lesions to assist in early detection of skin melanomas.</a:t>
            </a:r>
            <a:endParaRPr sz="4800">
              <a:solidFill>
                <a:schemeClr val="dk1"/>
              </a:solidFill>
            </a:endParaRPr>
          </a:p>
          <a:p>
            <a:pPr indent="-304800" lvl="0" marL="457200" rtl="0" algn="l">
              <a:spcBef>
                <a:spcPts val="0"/>
              </a:spcBef>
              <a:spcAft>
                <a:spcPts val="0"/>
              </a:spcAft>
              <a:buClr>
                <a:schemeClr val="dk1"/>
              </a:buClr>
              <a:buSzPct val="100000"/>
              <a:buChar char="●"/>
            </a:pPr>
            <a:r>
              <a:rPr b="1" lang="en" sz="4800">
                <a:solidFill>
                  <a:schemeClr val="dk1"/>
                </a:solidFill>
              </a:rPr>
              <a:t>Findings: </a:t>
            </a:r>
            <a:endParaRPr b="1" sz="4800">
              <a:solidFill>
                <a:schemeClr val="dk1"/>
              </a:solidFill>
            </a:endParaRPr>
          </a:p>
          <a:p>
            <a:pPr indent="-304800" lvl="1" marL="914400" rtl="0" algn="l">
              <a:spcBef>
                <a:spcPts val="0"/>
              </a:spcBef>
              <a:spcAft>
                <a:spcPts val="0"/>
              </a:spcAft>
              <a:buClr>
                <a:schemeClr val="dk1"/>
              </a:buClr>
              <a:buSzPct val="100000"/>
              <a:buChar char="○"/>
            </a:pPr>
            <a:r>
              <a:rPr lang="en" sz="4800">
                <a:solidFill>
                  <a:schemeClr val="dk1"/>
                </a:solidFill>
              </a:rPr>
              <a:t>Through the creation of a metric (The Ugly Duck Index), they were able to quantify differences between lesions for a singular patient. </a:t>
            </a:r>
            <a:endParaRPr sz="4800">
              <a:solidFill>
                <a:schemeClr val="dk1"/>
              </a:solidFill>
            </a:endParaRPr>
          </a:p>
          <a:p>
            <a:pPr indent="-304800" lvl="1" marL="914400" rtl="0" algn="l">
              <a:spcBef>
                <a:spcPts val="0"/>
              </a:spcBef>
              <a:spcAft>
                <a:spcPts val="0"/>
              </a:spcAft>
              <a:buClr>
                <a:schemeClr val="dk1"/>
              </a:buClr>
              <a:buSzPct val="100000"/>
              <a:buChar char="○"/>
            </a:pPr>
            <a:r>
              <a:rPr lang="en" sz="4800">
                <a:solidFill>
                  <a:schemeClr val="dk1"/>
                </a:solidFill>
              </a:rPr>
              <a:t>UDI takes the sum of distances from neighbors of a lesion and normalizes by k. Then this is divided by the average of these distances.</a:t>
            </a:r>
            <a:endParaRPr sz="4800">
              <a:solidFill>
                <a:schemeClr val="dk1"/>
              </a:solidFill>
            </a:endParaRPr>
          </a:p>
          <a:p>
            <a:pPr indent="-304800" lvl="1" marL="914400" rtl="0" algn="l">
              <a:spcBef>
                <a:spcPts val="0"/>
              </a:spcBef>
              <a:spcAft>
                <a:spcPts val="0"/>
              </a:spcAft>
              <a:buClr>
                <a:schemeClr val="dk1"/>
              </a:buClr>
              <a:buSzPct val="100000"/>
              <a:buChar char="○"/>
            </a:pPr>
            <a:r>
              <a:rPr lang="en" sz="4800">
                <a:solidFill>
                  <a:schemeClr val="dk1"/>
                </a:solidFill>
              </a:rPr>
              <a:t>When using this approach, malignancy classification had an AUC ROC value of 0.719.</a:t>
            </a:r>
            <a:endParaRPr sz="4800">
              <a:solidFill>
                <a:schemeClr val="dk1"/>
              </a:solidFill>
            </a:endParaRPr>
          </a:p>
          <a:p>
            <a:pPr indent="-304800" lvl="0" marL="457200" rtl="0" algn="l">
              <a:spcBef>
                <a:spcPts val="0"/>
              </a:spcBef>
              <a:spcAft>
                <a:spcPts val="0"/>
              </a:spcAft>
              <a:buClr>
                <a:schemeClr val="dk1"/>
              </a:buClr>
              <a:buSzPct val="100000"/>
              <a:buChar char="●"/>
            </a:pPr>
            <a:r>
              <a:rPr b="1" lang="en" sz="4800">
                <a:solidFill>
                  <a:schemeClr val="dk1"/>
                </a:solidFill>
              </a:rPr>
              <a:t>Challenges:</a:t>
            </a:r>
            <a:endParaRPr b="1" sz="4800">
              <a:solidFill>
                <a:schemeClr val="dk1"/>
              </a:solidFill>
            </a:endParaRPr>
          </a:p>
          <a:p>
            <a:pPr indent="-304800" lvl="1" marL="914400" rtl="0" algn="l">
              <a:spcBef>
                <a:spcPts val="0"/>
              </a:spcBef>
              <a:spcAft>
                <a:spcPts val="0"/>
              </a:spcAft>
              <a:buClr>
                <a:schemeClr val="dk1"/>
              </a:buClr>
              <a:buSzPct val="100000"/>
              <a:buChar char="○"/>
            </a:pPr>
            <a:r>
              <a:rPr lang="en" sz="4800">
                <a:solidFill>
                  <a:schemeClr val="dk1"/>
                </a:solidFill>
              </a:rPr>
              <a:t>How to determine which k value for the KNN portion of the UDI produces the best results?	</a:t>
            </a:r>
            <a:endParaRPr sz="4800">
              <a:solidFill>
                <a:schemeClr val="dk1"/>
              </a:solidFill>
            </a:endParaRPr>
          </a:p>
          <a:p>
            <a:pPr indent="-304800" lvl="2" marL="1371600" rtl="0" algn="l">
              <a:spcBef>
                <a:spcPts val="0"/>
              </a:spcBef>
              <a:spcAft>
                <a:spcPts val="0"/>
              </a:spcAft>
              <a:buClr>
                <a:schemeClr val="dk1"/>
              </a:buClr>
              <a:buSzPct val="100000"/>
              <a:buChar char="■"/>
            </a:pPr>
            <a:r>
              <a:rPr lang="en" sz="4800">
                <a:solidFill>
                  <a:schemeClr val="dk1"/>
                </a:solidFill>
              </a:rPr>
              <a:t>In this particularly study, k=3 yielded the best model performance and as k increases, it can decrease the success rate of the model in patients who may not have a lot of lesions. </a:t>
            </a:r>
            <a:endParaRPr sz="4800">
              <a:solidFill>
                <a:schemeClr val="dk1"/>
              </a:solidFill>
            </a:endParaRPr>
          </a:p>
          <a:p>
            <a:pPr indent="-304800" lvl="0" marL="457200" rtl="0" algn="l">
              <a:spcBef>
                <a:spcPts val="0"/>
              </a:spcBef>
              <a:spcAft>
                <a:spcPts val="0"/>
              </a:spcAft>
              <a:buClr>
                <a:schemeClr val="dk1"/>
              </a:buClr>
              <a:buSzPct val="100000"/>
              <a:buChar char="●"/>
            </a:pPr>
            <a:r>
              <a:rPr b="1" lang="en" sz="4800">
                <a:solidFill>
                  <a:schemeClr val="dk1"/>
                </a:solidFill>
              </a:rPr>
              <a:t>Questions:</a:t>
            </a:r>
            <a:endParaRPr b="1" sz="4800">
              <a:solidFill>
                <a:schemeClr val="dk1"/>
              </a:solidFill>
            </a:endParaRPr>
          </a:p>
          <a:p>
            <a:pPr indent="-304800" lvl="1" marL="914400" rtl="0" algn="l">
              <a:spcBef>
                <a:spcPts val="0"/>
              </a:spcBef>
              <a:spcAft>
                <a:spcPts val="0"/>
              </a:spcAft>
              <a:buClr>
                <a:schemeClr val="dk1"/>
              </a:buClr>
              <a:buSzPct val="100000"/>
              <a:buChar char="○"/>
            </a:pPr>
            <a:r>
              <a:rPr lang="en" sz="4800">
                <a:solidFill>
                  <a:schemeClr val="dk1"/>
                </a:solidFill>
              </a:rPr>
              <a:t>How can we approach the issue of model tuning with this particular project, where there is not unlimited data to train and tune on?</a:t>
            </a:r>
            <a:endParaRPr sz="4800">
              <a:solidFill>
                <a:schemeClr val="dk1"/>
              </a:solidFill>
            </a:endParaRPr>
          </a:p>
          <a:p>
            <a:pPr indent="-304800" lvl="1" marL="914400" rtl="0" algn="l">
              <a:spcBef>
                <a:spcPts val="0"/>
              </a:spcBef>
              <a:spcAft>
                <a:spcPts val="0"/>
              </a:spcAft>
              <a:buClr>
                <a:schemeClr val="dk1"/>
              </a:buClr>
              <a:buSzPct val="100000"/>
              <a:buChar char="○"/>
            </a:pPr>
            <a:r>
              <a:rPr lang="en" sz="4800">
                <a:solidFill>
                  <a:schemeClr val="dk1"/>
                </a:solidFill>
              </a:rPr>
              <a:t>Will there need to be multiple models to address potential issues related to model performance and patient data availability? (i.e. model performs well with k = X, but a patient may only have Y lesions)</a:t>
            </a:r>
            <a:endParaRPr sz="4800">
              <a:solidFill>
                <a:schemeClr val="dk1"/>
              </a:solidFill>
            </a:endParaRPr>
          </a:p>
          <a:p>
            <a:pPr indent="0" lvl="0" marL="0" rtl="0" algn="l">
              <a:spcBef>
                <a:spcPts val="1200"/>
              </a:spcBef>
              <a:spcAft>
                <a:spcPts val="0"/>
              </a:spcAft>
              <a:buNone/>
            </a:pPr>
            <a:r>
              <a:t/>
            </a:r>
            <a:endParaRPr sz="1300">
              <a:solidFill>
                <a:schemeClr val="dk1"/>
              </a:solidFill>
            </a:endParaRPr>
          </a:p>
          <a:p>
            <a:pPr indent="0" lvl="0" marL="0" rtl="0" algn="l">
              <a:spcBef>
                <a:spcPts val="1200"/>
              </a:spcBef>
              <a:spcAft>
                <a:spcPts val="0"/>
              </a:spcAft>
              <a:buNone/>
            </a:pPr>
            <a:r>
              <a:t/>
            </a:r>
            <a:endParaRPr sz="1600">
              <a:solidFill>
                <a:schemeClr val="dk1"/>
              </a:solidFill>
            </a:endParaRPr>
          </a:p>
          <a:p>
            <a:pPr indent="0" lvl="0" marL="0" rtl="0" algn="l">
              <a:spcBef>
                <a:spcPts val="1200"/>
              </a:spcBef>
              <a:spcAft>
                <a:spcPts val="0"/>
              </a:spcAft>
              <a:buClr>
                <a:schemeClr val="dk1"/>
              </a:buClr>
              <a:buSzPct val="100000"/>
              <a:buFont typeface="Arial"/>
              <a:buNone/>
            </a:pPr>
            <a:r>
              <a:rPr lang="en" sz="1100">
                <a:solidFill>
                  <a:schemeClr val="dk1"/>
                </a:solidFill>
              </a:rPr>
              <a:t>				</a:t>
            </a:r>
            <a:endParaRPr sz="1100">
              <a:solidFill>
                <a:schemeClr val="dk1"/>
              </a:solidFill>
            </a:endParaRPr>
          </a:p>
          <a:p>
            <a:pPr indent="0" lvl="0" marL="0" rtl="0" algn="l">
              <a:spcBef>
                <a:spcPts val="0"/>
              </a:spcBef>
              <a:spcAft>
                <a:spcPts val="0"/>
              </a:spcAft>
              <a:buClr>
                <a:schemeClr val="dk1"/>
              </a:buClr>
              <a:buSzPct val="100000"/>
              <a:buFont typeface="Arial"/>
              <a:buNone/>
            </a:pPr>
            <a:r>
              <a:rPr lang="en" sz="1100">
                <a:solidFill>
                  <a:schemeClr val="dk1"/>
                </a:solidFill>
              </a:rPr>
              <a:t>			</a:t>
            </a:r>
            <a:endParaRPr sz="1100">
              <a:solidFill>
                <a:schemeClr val="dk1"/>
              </a:solidFill>
            </a:endParaRPr>
          </a:p>
          <a:p>
            <a:pPr indent="0" lvl="0" marL="0" rtl="0" algn="l">
              <a:spcBef>
                <a:spcPts val="1200"/>
              </a:spcBef>
              <a:spcAft>
                <a:spcPts val="0"/>
              </a:spcAft>
              <a:buClr>
                <a:schemeClr val="dk1"/>
              </a:buClr>
              <a:buSzPct val="100000"/>
              <a:buFont typeface="Arial"/>
              <a:buNone/>
            </a:pPr>
            <a:r>
              <a:rPr lang="en" sz="1100">
                <a:solidFill>
                  <a:schemeClr val="dk1"/>
                </a:solidFill>
              </a:rPr>
              <a:t>		</a:t>
            </a:r>
            <a:endParaRPr sz="1100">
              <a:solidFill>
                <a:schemeClr val="dk1"/>
              </a:solidFill>
            </a:endParaRPr>
          </a:p>
          <a:p>
            <a:pPr indent="0" lvl="0" marL="0" rtl="0" algn="l">
              <a:spcBef>
                <a:spcPts val="1200"/>
              </a:spcBef>
              <a:spcAft>
                <a:spcPts val="1200"/>
              </a:spcAft>
              <a:buNone/>
            </a:pPr>
            <a:r>
              <a:t/>
            </a:r>
            <a:endParaRPr b="1">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Image Classification in Cancer Research (cont) - Kayla</a:t>
            </a:r>
            <a:endParaRPr/>
          </a:p>
        </p:txBody>
      </p:sp>
      <p:sp>
        <p:nvSpPr>
          <p:cNvPr id="431" name="Google Shape;431;p69"/>
          <p:cNvSpPr txBox="1"/>
          <p:nvPr>
            <p:ph idx="1" type="body"/>
          </p:nvPr>
        </p:nvSpPr>
        <p:spPr>
          <a:xfrm>
            <a:off x="311700" y="1417925"/>
            <a:ext cx="8608200" cy="3416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en" sz="5600">
                <a:solidFill>
                  <a:schemeClr val="dk1"/>
                </a:solidFill>
              </a:rPr>
              <a:t>Title: </a:t>
            </a:r>
            <a:r>
              <a:rPr lang="en" sz="5600">
                <a:solidFill>
                  <a:schemeClr val="dk1"/>
                </a:solidFill>
              </a:rPr>
              <a:t>Prostate Cancer Risk Stratification via Nondestructive 3D Pathology with Deep Learning–Assisted Gland Analysis</a:t>
            </a:r>
            <a:endParaRPr sz="5600">
              <a:solidFill>
                <a:schemeClr val="dk1"/>
              </a:solidFill>
            </a:endParaRPr>
          </a:p>
          <a:p>
            <a:pPr indent="-304800" lvl="0" marL="457200" rtl="0" algn="l">
              <a:spcBef>
                <a:spcPts val="1200"/>
              </a:spcBef>
              <a:spcAft>
                <a:spcPts val="0"/>
              </a:spcAft>
              <a:buClr>
                <a:schemeClr val="dk1"/>
              </a:buClr>
              <a:buSzPct val="100000"/>
              <a:buChar char="●"/>
            </a:pPr>
            <a:r>
              <a:rPr b="1" lang="en" sz="4800">
                <a:solidFill>
                  <a:schemeClr val="dk1"/>
                </a:solidFill>
              </a:rPr>
              <a:t>Goal of the Study: </a:t>
            </a:r>
            <a:r>
              <a:rPr lang="en" sz="4800">
                <a:solidFill>
                  <a:schemeClr val="dk1"/>
                </a:solidFill>
              </a:rPr>
              <a:t>To analyze glands in prostate cancer in an annotation free method using image translation–assisted segmentation in 3D. 		</a:t>
            </a:r>
            <a:r>
              <a:rPr lang="en" sz="1100">
                <a:solidFill>
                  <a:schemeClr val="dk1"/>
                </a:solidFill>
              </a:rPr>
              <a:t> 	 	 		</a:t>
            </a:r>
            <a:endParaRPr sz="4800">
              <a:solidFill>
                <a:schemeClr val="dk1"/>
              </a:solidFill>
            </a:endParaRPr>
          </a:p>
          <a:p>
            <a:pPr indent="-304800" lvl="0" marL="457200" rtl="0" algn="l">
              <a:spcBef>
                <a:spcPts val="0"/>
              </a:spcBef>
              <a:spcAft>
                <a:spcPts val="0"/>
              </a:spcAft>
              <a:buClr>
                <a:schemeClr val="dk1"/>
              </a:buClr>
              <a:buSzPct val="100000"/>
              <a:buChar char="●"/>
            </a:pPr>
            <a:r>
              <a:rPr b="1" lang="en" sz="4800">
                <a:solidFill>
                  <a:schemeClr val="dk1"/>
                </a:solidFill>
              </a:rPr>
              <a:t>Findings: </a:t>
            </a:r>
            <a:endParaRPr b="1" sz="4800">
              <a:solidFill>
                <a:schemeClr val="dk1"/>
              </a:solidFill>
            </a:endParaRPr>
          </a:p>
          <a:p>
            <a:pPr indent="-304800" lvl="1" marL="914400" rtl="0" algn="l">
              <a:spcBef>
                <a:spcPts val="0"/>
              </a:spcBef>
              <a:spcAft>
                <a:spcPts val="0"/>
              </a:spcAft>
              <a:buClr>
                <a:schemeClr val="dk1"/>
              </a:buClr>
              <a:buSzPct val="100000"/>
              <a:buChar char="○"/>
            </a:pPr>
            <a:r>
              <a:rPr lang="en" sz="4800">
                <a:solidFill>
                  <a:schemeClr val="dk1"/>
                </a:solidFill>
              </a:rPr>
              <a:t>Through the use of GAN image sequencing models, patients biopsies were converted to synthetic CK8 IF images to train a model that evaluated the risk of prostate cancer in patients. </a:t>
            </a:r>
            <a:endParaRPr sz="4800">
              <a:solidFill>
                <a:schemeClr val="dk1"/>
              </a:solidFill>
            </a:endParaRPr>
          </a:p>
          <a:p>
            <a:pPr indent="-304800" lvl="1" marL="914400" rtl="0" algn="l">
              <a:spcBef>
                <a:spcPts val="0"/>
              </a:spcBef>
              <a:spcAft>
                <a:spcPts val="0"/>
              </a:spcAft>
              <a:buClr>
                <a:schemeClr val="dk1"/>
              </a:buClr>
              <a:buSzPct val="100000"/>
              <a:buChar char="○"/>
            </a:pPr>
            <a:r>
              <a:rPr lang="en" sz="4800">
                <a:solidFill>
                  <a:schemeClr val="dk1"/>
                </a:solidFill>
              </a:rPr>
              <a:t>This model, which is publicly available, had good prognostic capabilities, which could be linked to its use of 3D pathology.</a:t>
            </a:r>
            <a:endParaRPr sz="4800">
              <a:solidFill>
                <a:schemeClr val="dk1"/>
              </a:solidFill>
            </a:endParaRPr>
          </a:p>
          <a:p>
            <a:pPr indent="-304800" lvl="0" marL="457200" rtl="0" algn="l">
              <a:spcBef>
                <a:spcPts val="0"/>
              </a:spcBef>
              <a:spcAft>
                <a:spcPts val="0"/>
              </a:spcAft>
              <a:buClr>
                <a:schemeClr val="dk1"/>
              </a:buClr>
              <a:buSzPct val="100000"/>
              <a:buChar char="●"/>
            </a:pPr>
            <a:r>
              <a:rPr b="1" lang="en" sz="4800">
                <a:solidFill>
                  <a:schemeClr val="dk1"/>
                </a:solidFill>
              </a:rPr>
              <a:t>Challenges:</a:t>
            </a:r>
            <a:endParaRPr b="1" sz="4800">
              <a:solidFill>
                <a:schemeClr val="dk1"/>
              </a:solidFill>
            </a:endParaRPr>
          </a:p>
          <a:p>
            <a:pPr indent="-304800" lvl="1" marL="914400" rtl="0" algn="l">
              <a:spcBef>
                <a:spcPts val="0"/>
              </a:spcBef>
              <a:spcAft>
                <a:spcPts val="0"/>
              </a:spcAft>
              <a:buClr>
                <a:schemeClr val="dk1"/>
              </a:buClr>
              <a:buSzPct val="100000"/>
              <a:buChar char="○"/>
            </a:pPr>
            <a:r>
              <a:rPr lang="en" sz="4800">
                <a:solidFill>
                  <a:schemeClr val="dk1"/>
                </a:solidFill>
              </a:rPr>
              <a:t>In this particular cancer, its growth rate is relatively slow, how can this be addressed when modeling?</a:t>
            </a:r>
            <a:endParaRPr sz="4800">
              <a:solidFill>
                <a:schemeClr val="dk1"/>
              </a:solidFill>
            </a:endParaRPr>
          </a:p>
          <a:p>
            <a:pPr indent="-304800" lvl="0" marL="457200" rtl="0" algn="l">
              <a:spcBef>
                <a:spcPts val="0"/>
              </a:spcBef>
              <a:spcAft>
                <a:spcPts val="0"/>
              </a:spcAft>
              <a:buClr>
                <a:schemeClr val="dk1"/>
              </a:buClr>
              <a:buSzPct val="100000"/>
              <a:buChar char="●"/>
            </a:pPr>
            <a:r>
              <a:rPr b="1" lang="en" sz="4800">
                <a:solidFill>
                  <a:schemeClr val="dk1"/>
                </a:solidFill>
              </a:rPr>
              <a:t>Questions:</a:t>
            </a:r>
            <a:endParaRPr b="1" sz="4800">
              <a:solidFill>
                <a:schemeClr val="dk1"/>
              </a:solidFill>
            </a:endParaRPr>
          </a:p>
          <a:p>
            <a:pPr indent="-304800" lvl="1" marL="914400" rtl="0" algn="l">
              <a:spcBef>
                <a:spcPts val="0"/>
              </a:spcBef>
              <a:spcAft>
                <a:spcPts val="0"/>
              </a:spcAft>
              <a:buClr>
                <a:schemeClr val="dk1"/>
              </a:buClr>
              <a:buSzPct val="100000"/>
              <a:buChar char="○"/>
            </a:pPr>
            <a:r>
              <a:rPr lang="en" sz="4800">
                <a:solidFill>
                  <a:schemeClr val="dk1"/>
                </a:solidFill>
              </a:rPr>
              <a:t>How can we apply these 3D pathology techniques to our specific problem?</a:t>
            </a:r>
            <a:endParaRPr sz="4800">
              <a:solidFill>
                <a:schemeClr val="dk1"/>
              </a:solidFill>
            </a:endParaRPr>
          </a:p>
          <a:p>
            <a:pPr indent="-304800" lvl="1" marL="914400" rtl="0" algn="l">
              <a:spcBef>
                <a:spcPts val="0"/>
              </a:spcBef>
              <a:spcAft>
                <a:spcPts val="0"/>
              </a:spcAft>
              <a:buClr>
                <a:schemeClr val="dk1"/>
              </a:buClr>
              <a:buSzPct val="100000"/>
              <a:buChar char="○"/>
            </a:pPr>
            <a:r>
              <a:rPr lang="en" sz="4800">
                <a:solidFill>
                  <a:schemeClr val="dk1"/>
                </a:solidFill>
              </a:rPr>
              <a:t>Is there a way we can account for growth rate, when determining high v low grade C-MIL in the model development process?</a:t>
            </a:r>
            <a:endParaRPr sz="4800">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0"/>
              </a:spcAft>
              <a:buClr>
                <a:schemeClr val="dk1"/>
              </a:buClr>
              <a:buSzPct val="36190"/>
              <a:buFont typeface="Arial"/>
              <a:buNone/>
            </a:pPr>
            <a:r>
              <a:rPr lang="en" sz="3039"/>
              <a:t>Paper 1: </a:t>
            </a:r>
            <a:r>
              <a:rPr lang="en" sz="3039"/>
              <a:t>Patch-based system for Classification of Breast Histology images using deep learning - Dila</a:t>
            </a:r>
            <a:endParaRPr/>
          </a:p>
        </p:txBody>
      </p:sp>
      <p:sp>
        <p:nvSpPr>
          <p:cNvPr id="437" name="Google Shape;437;p70"/>
          <p:cNvSpPr txBox="1"/>
          <p:nvPr/>
        </p:nvSpPr>
        <p:spPr>
          <a:xfrm>
            <a:off x="1386300" y="1820625"/>
            <a:ext cx="6371400" cy="1149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Clr>
                <a:schemeClr val="dk1"/>
              </a:buClr>
              <a:buSzPts val="1100"/>
              <a:buFont typeface="Arial"/>
              <a:buNone/>
            </a:pPr>
            <a:r>
              <a:rPr b="1" lang="en">
                <a:solidFill>
                  <a:schemeClr val="dk1"/>
                </a:solidFill>
              </a:rPr>
              <a:t>T</a:t>
            </a:r>
            <a:r>
              <a:rPr b="1" lang="en" sz="1409">
                <a:solidFill>
                  <a:schemeClr val="dk1"/>
                </a:solidFill>
              </a:rPr>
              <a:t>he key focus of this paper is developing an efficient and accurate computational approach to assist in the diagnosis and grading of breast cancer from histopathological images, which can have significant clinical implications.</a:t>
            </a:r>
            <a:endParaRPr sz="1800">
              <a:solidFill>
                <a:schemeClr val="dk2"/>
              </a:solidFill>
            </a:endParaRPr>
          </a:p>
        </p:txBody>
      </p:sp>
      <p:sp>
        <p:nvSpPr>
          <p:cNvPr id="438" name="Google Shape;438;p70"/>
          <p:cNvSpPr txBox="1"/>
          <p:nvPr/>
        </p:nvSpPr>
        <p:spPr>
          <a:xfrm>
            <a:off x="1448075" y="3117200"/>
            <a:ext cx="6371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rPr>
              <a:t>The goal is to differentiate between normal, benign, in situ, and invasive carcinoma tissue types based on the visual features extracted from the images.</a:t>
            </a:r>
            <a:endParaRPr b="1">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71"/>
          <p:cNvSpPr txBox="1"/>
          <p:nvPr>
            <p:ph type="title"/>
          </p:nvPr>
        </p:nvSpPr>
        <p:spPr>
          <a:xfrm>
            <a:off x="311700" y="3676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t>Size difference of patching and differences in pattern depiction accuracy</a:t>
            </a:r>
            <a:endParaRPr/>
          </a:p>
        </p:txBody>
      </p:sp>
      <p:pic>
        <p:nvPicPr>
          <p:cNvPr id="444" name="Google Shape;444;p71"/>
          <p:cNvPicPr preferRelativeResize="0"/>
          <p:nvPr/>
        </p:nvPicPr>
        <p:blipFill>
          <a:blip r:embed="rId3">
            <a:alphaModFix/>
          </a:blip>
          <a:stretch>
            <a:fillRect/>
          </a:stretch>
        </p:blipFill>
        <p:spPr>
          <a:xfrm>
            <a:off x="0" y="1302399"/>
            <a:ext cx="9144001" cy="356735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Table 2: </a:t>
            </a:r>
            <a:r>
              <a:rPr lang="en"/>
              <a:t>Comparative</a:t>
            </a:r>
            <a:r>
              <a:rPr lang="en"/>
              <a:t> Analysis of different patch sizes and learning accuracy</a:t>
            </a:r>
            <a:endParaRPr/>
          </a:p>
        </p:txBody>
      </p:sp>
      <p:sp>
        <p:nvSpPr>
          <p:cNvPr id="450" name="Google Shape;450;p72"/>
          <p:cNvSpPr txBox="1"/>
          <p:nvPr>
            <p:ph idx="1" type="body"/>
          </p:nvPr>
        </p:nvSpPr>
        <p:spPr>
          <a:xfrm>
            <a:off x="420325" y="2909125"/>
            <a:ext cx="4734300" cy="20535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solidFill>
                  <a:schemeClr val="dk1"/>
                </a:solidFill>
              </a:rPr>
              <a:t>Why not 1024 x 1024? (why avoid a </a:t>
            </a:r>
            <a:r>
              <a:rPr lang="en">
                <a:solidFill>
                  <a:schemeClr val="dk1"/>
                </a:solidFill>
              </a:rPr>
              <a:t>larger patch than  512 x 512)</a:t>
            </a:r>
            <a:endParaRPr>
              <a:solidFill>
                <a:schemeClr val="dk1"/>
              </a:solidFill>
            </a:endParaRPr>
          </a:p>
          <a:p>
            <a:pPr indent="0" lvl="0" marL="0" rtl="0" algn="l">
              <a:spcBef>
                <a:spcPts val="1200"/>
              </a:spcBef>
              <a:spcAft>
                <a:spcPts val="1200"/>
              </a:spcAft>
              <a:buNone/>
            </a:pPr>
            <a:r>
              <a:rPr lang="en">
                <a:solidFill>
                  <a:schemeClr val="dk1"/>
                </a:solidFill>
              </a:rPr>
              <a:t>‘The maximum size of non-overlapping </a:t>
            </a:r>
            <a:r>
              <a:rPr b="1" lang="en">
                <a:solidFill>
                  <a:schemeClr val="dk1"/>
                </a:solidFill>
              </a:rPr>
              <a:t>square sized </a:t>
            </a:r>
            <a:r>
              <a:rPr lang="en">
                <a:solidFill>
                  <a:schemeClr val="dk1"/>
                </a:solidFill>
              </a:rPr>
              <a:t>patches that can be obtained from our input image of size 2048 x 1536 is 512 x 512. Moreover, it is noted that the square sized patches of 512 x 512 were sufficient to </a:t>
            </a:r>
            <a:r>
              <a:rPr lang="en">
                <a:solidFill>
                  <a:schemeClr val="dk1"/>
                </a:solidFill>
              </a:rPr>
              <a:t>cover</a:t>
            </a:r>
            <a:r>
              <a:rPr lang="en">
                <a:solidFill>
                  <a:schemeClr val="dk1"/>
                </a:solidFill>
              </a:rPr>
              <a:t> the essential tissue structures in a histopathological image.’ </a:t>
            </a:r>
            <a:r>
              <a:rPr lang="en"/>
              <a:t> </a:t>
            </a:r>
            <a:endParaRPr/>
          </a:p>
        </p:txBody>
      </p:sp>
      <p:pic>
        <p:nvPicPr>
          <p:cNvPr id="451" name="Google Shape;451;p72"/>
          <p:cNvPicPr preferRelativeResize="0"/>
          <p:nvPr/>
        </p:nvPicPr>
        <p:blipFill>
          <a:blip r:embed="rId3">
            <a:alphaModFix/>
          </a:blip>
          <a:stretch>
            <a:fillRect/>
          </a:stretch>
        </p:blipFill>
        <p:spPr>
          <a:xfrm>
            <a:off x="2281600" y="1590425"/>
            <a:ext cx="4838700" cy="1038225"/>
          </a:xfrm>
          <a:prstGeom prst="rect">
            <a:avLst/>
          </a:prstGeom>
          <a:noFill/>
          <a:ln>
            <a:noFill/>
          </a:ln>
        </p:spPr>
      </p:pic>
      <p:sp>
        <p:nvSpPr>
          <p:cNvPr id="452" name="Google Shape;452;p72"/>
          <p:cNvSpPr txBox="1"/>
          <p:nvPr/>
        </p:nvSpPr>
        <p:spPr>
          <a:xfrm>
            <a:off x="5686175" y="2995550"/>
            <a:ext cx="3252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Idea: could we develop square sized patches? </a:t>
            </a:r>
            <a:endParaRPr sz="1800">
              <a:solidFill>
                <a:schemeClr val="dk2"/>
              </a:solidFill>
            </a:endParaRPr>
          </a:p>
          <a:p>
            <a:pPr indent="0" lvl="0" marL="0" rtl="0" algn="l">
              <a:spcBef>
                <a:spcPts val="0"/>
              </a:spcBef>
              <a:spcAft>
                <a:spcPts val="0"/>
              </a:spcAft>
              <a:buNone/>
            </a:pPr>
            <a:r>
              <a:rPr lang="en" sz="1800">
                <a:solidFill>
                  <a:schemeClr val="dk2"/>
                </a:solidFill>
              </a:rPr>
              <a:t>(more of this in the next paper)</a:t>
            </a:r>
            <a:endParaRPr sz="18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73"/>
          <p:cNvSpPr txBox="1"/>
          <p:nvPr>
            <p:ph type="title"/>
          </p:nvPr>
        </p:nvSpPr>
        <p:spPr>
          <a:xfrm>
            <a:off x="311700" y="3565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Patch-Wise Classification</a:t>
            </a:r>
            <a:endParaRPr/>
          </a:p>
        </p:txBody>
      </p:sp>
      <p:pic>
        <p:nvPicPr>
          <p:cNvPr id="458" name="Google Shape;458;p73"/>
          <p:cNvPicPr preferRelativeResize="0"/>
          <p:nvPr/>
        </p:nvPicPr>
        <p:blipFill>
          <a:blip r:embed="rId3">
            <a:alphaModFix/>
          </a:blip>
          <a:stretch>
            <a:fillRect/>
          </a:stretch>
        </p:blipFill>
        <p:spPr>
          <a:xfrm>
            <a:off x="0" y="1095623"/>
            <a:ext cx="6612674" cy="3857400"/>
          </a:xfrm>
          <a:prstGeom prst="rect">
            <a:avLst/>
          </a:prstGeom>
          <a:noFill/>
          <a:ln>
            <a:noFill/>
          </a:ln>
        </p:spPr>
      </p:pic>
      <p:sp>
        <p:nvSpPr>
          <p:cNvPr id="459" name="Google Shape;459;p73"/>
          <p:cNvSpPr txBox="1"/>
          <p:nvPr/>
        </p:nvSpPr>
        <p:spPr>
          <a:xfrm>
            <a:off x="6031425" y="1747675"/>
            <a:ext cx="3000000" cy="23736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Char char="●"/>
            </a:pPr>
            <a:r>
              <a:rPr lang="en" sz="1800">
                <a:solidFill>
                  <a:schemeClr val="dk1"/>
                </a:solidFill>
              </a:rPr>
              <a:t>Original image divided into non-overlapping patches (512 x 512)</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Each patch is independently classified by neuronal networks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Image-Wise Classification</a:t>
            </a:r>
            <a:endParaRPr/>
          </a:p>
        </p:txBody>
      </p:sp>
      <p:pic>
        <p:nvPicPr>
          <p:cNvPr id="465" name="Google Shape;465;p74"/>
          <p:cNvPicPr preferRelativeResize="0"/>
          <p:nvPr/>
        </p:nvPicPr>
        <p:blipFill>
          <a:blip r:embed="rId3">
            <a:alphaModFix/>
          </a:blip>
          <a:stretch>
            <a:fillRect/>
          </a:stretch>
        </p:blipFill>
        <p:spPr>
          <a:xfrm>
            <a:off x="97025" y="1509850"/>
            <a:ext cx="5842900" cy="2768000"/>
          </a:xfrm>
          <a:prstGeom prst="rect">
            <a:avLst/>
          </a:prstGeom>
          <a:noFill/>
          <a:ln>
            <a:noFill/>
          </a:ln>
        </p:spPr>
      </p:pic>
      <p:sp>
        <p:nvSpPr>
          <p:cNvPr id="466" name="Google Shape;466;p74"/>
          <p:cNvSpPr txBox="1"/>
          <p:nvPr>
            <p:ph idx="1" type="body"/>
          </p:nvPr>
        </p:nvSpPr>
        <p:spPr>
          <a:xfrm>
            <a:off x="5718200" y="1307325"/>
            <a:ext cx="31725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solidFill>
                  <a:schemeClr val="dk1"/>
                </a:solidFill>
              </a:rPr>
              <a:t>Image-wise</a:t>
            </a:r>
            <a:endParaRPr b="1">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Patch labeling (same logic)</a:t>
            </a:r>
            <a:endParaRPr>
              <a:solidFill>
                <a:schemeClr val="dk1"/>
              </a:solidFill>
            </a:endParaRPr>
          </a:p>
          <a:p>
            <a:pPr indent="-342900" lvl="0" marL="457200" rtl="0" algn="l">
              <a:spcBef>
                <a:spcPts val="0"/>
              </a:spcBef>
              <a:spcAft>
                <a:spcPts val="0"/>
              </a:spcAft>
              <a:buClr>
                <a:srgbClr val="CC0000"/>
              </a:buClr>
              <a:buSzPts val="1800"/>
              <a:buChar char="●"/>
            </a:pPr>
            <a:r>
              <a:rPr lang="en">
                <a:solidFill>
                  <a:srgbClr val="CC0000"/>
                </a:solidFill>
              </a:rPr>
              <a:t>Final image class = class with maximum votes</a:t>
            </a:r>
            <a:endParaRPr>
              <a:solidFill>
                <a:srgbClr val="CC0000"/>
              </a:solidFill>
            </a:endParaRPr>
          </a:p>
          <a:p>
            <a:pPr indent="-342900" lvl="0" marL="457200" rtl="0" algn="l">
              <a:spcBef>
                <a:spcPts val="0"/>
              </a:spcBef>
              <a:spcAft>
                <a:spcPts val="0"/>
              </a:spcAft>
              <a:buClr>
                <a:schemeClr val="dk1"/>
              </a:buClr>
              <a:buSzPts val="1800"/>
              <a:buChar char="●"/>
            </a:pPr>
            <a:r>
              <a:rPr lang="en">
                <a:solidFill>
                  <a:schemeClr val="dk1"/>
                </a:solidFill>
              </a:rPr>
              <a:t>(ex; if an image has 3 patches labeled as benign and 1 patch as normal: entire image labeled as benign)</a:t>
            </a:r>
            <a:endParaRPr>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75"/>
          <p:cNvSpPr txBox="1"/>
          <p:nvPr>
            <p:ph idx="1" type="body"/>
          </p:nvPr>
        </p:nvSpPr>
        <p:spPr>
          <a:xfrm>
            <a:off x="201100" y="863550"/>
            <a:ext cx="4013400" cy="3416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Clr>
                <a:schemeClr val="dk1"/>
              </a:buClr>
              <a:buSzPct val="27500"/>
              <a:buFont typeface="Arial"/>
              <a:buNone/>
            </a:pPr>
            <a:r>
              <a:rPr b="1" lang="en" sz="4000">
                <a:solidFill>
                  <a:schemeClr val="dk1"/>
                </a:solidFill>
              </a:rPr>
              <a:t>Findings</a:t>
            </a:r>
            <a:r>
              <a:rPr b="1" lang="en" sz="3039">
                <a:solidFill>
                  <a:schemeClr val="dk1"/>
                </a:solidFill>
              </a:rPr>
              <a:t>:</a:t>
            </a:r>
            <a:endParaRPr b="1" sz="3039">
              <a:solidFill>
                <a:schemeClr val="dk1"/>
              </a:solidFill>
            </a:endParaRPr>
          </a:p>
          <a:p>
            <a:pPr indent="-311870" lvl="0" marL="457200" rtl="0" algn="l">
              <a:spcBef>
                <a:spcPts val="1200"/>
              </a:spcBef>
              <a:spcAft>
                <a:spcPts val="0"/>
              </a:spcAft>
              <a:buClr>
                <a:schemeClr val="dk1"/>
              </a:buClr>
              <a:buSzPct val="100000"/>
              <a:buAutoNum type="arabicParenBoth"/>
            </a:pPr>
            <a:r>
              <a:rPr lang="en" sz="1873">
                <a:solidFill>
                  <a:schemeClr val="dk1"/>
                </a:solidFill>
              </a:rPr>
              <a:t>Performance improvement:	</a:t>
            </a:r>
            <a:endParaRPr sz="1873">
              <a:solidFill>
                <a:schemeClr val="dk1"/>
              </a:solidFill>
            </a:endParaRPr>
          </a:p>
          <a:p>
            <a:pPr indent="-311870" lvl="0" marL="914400" rtl="0" algn="l">
              <a:spcBef>
                <a:spcPts val="0"/>
              </a:spcBef>
              <a:spcAft>
                <a:spcPts val="0"/>
              </a:spcAft>
              <a:buClr>
                <a:schemeClr val="dk1"/>
              </a:buClr>
              <a:buSzPct val="100000"/>
              <a:buChar char="●"/>
            </a:pPr>
            <a:r>
              <a:rPr lang="en" sz="1873">
                <a:solidFill>
                  <a:schemeClr val="dk1"/>
                </a:solidFill>
              </a:rPr>
              <a:t>Patch-wise accuracy: 77.4% (4-class)</a:t>
            </a:r>
            <a:endParaRPr sz="1873">
              <a:solidFill>
                <a:schemeClr val="dk1"/>
              </a:solidFill>
            </a:endParaRPr>
          </a:p>
          <a:p>
            <a:pPr indent="-311870" lvl="0" marL="914400" rtl="0" algn="l">
              <a:spcBef>
                <a:spcPts val="0"/>
              </a:spcBef>
              <a:spcAft>
                <a:spcPts val="0"/>
              </a:spcAft>
              <a:buClr>
                <a:schemeClr val="dk1"/>
              </a:buClr>
              <a:buSzPct val="100000"/>
              <a:buChar char="●"/>
            </a:pPr>
            <a:r>
              <a:rPr lang="en" sz="1873">
                <a:solidFill>
                  <a:schemeClr val="dk1"/>
                </a:solidFill>
              </a:rPr>
              <a:t>Image-wise accuracy: 90% (4-class)</a:t>
            </a:r>
            <a:endParaRPr sz="1873">
              <a:solidFill>
                <a:schemeClr val="dk1"/>
              </a:solidFill>
            </a:endParaRPr>
          </a:p>
          <a:p>
            <a:pPr indent="0" lvl="0" marL="0" rtl="0" algn="l">
              <a:spcBef>
                <a:spcPts val="1200"/>
              </a:spcBef>
              <a:spcAft>
                <a:spcPts val="0"/>
              </a:spcAft>
              <a:buNone/>
            </a:pPr>
            <a:r>
              <a:t/>
            </a:r>
            <a:endParaRPr sz="1539">
              <a:solidFill>
                <a:schemeClr val="dk1"/>
              </a:solidFill>
            </a:endParaRPr>
          </a:p>
          <a:p>
            <a:pPr indent="0" lvl="0" marL="0" rtl="0" algn="l">
              <a:spcBef>
                <a:spcPts val="1200"/>
              </a:spcBef>
              <a:spcAft>
                <a:spcPts val="0"/>
              </a:spcAft>
              <a:buNone/>
            </a:pPr>
            <a:r>
              <a:t/>
            </a:r>
            <a:endParaRPr sz="1539">
              <a:solidFill>
                <a:schemeClr val="dk1"/>
              </a:solidFill>
            </a:endParaRPr>
          </a:p>
          <a:p>
            <a:pPr indent="0" lvl="0" marL="0" rtl="0" algn="l">
              <a:spcBef>
                <a:spcPts val="1200"/>
              </a:spcBef>
              <a:spcAft>
                <a:spcPts val="0"/>
              </a:spcAft>
              <a:buNone/>
            </a:pPr>
            <a:r>
              <a:t/>
            </a:r>
            <a:endParaRPr sz="1539">
              <a:solidFill>
                <a:schemeClr val="dk1"/>
              </a:solidFill>
            </a:endParaRPr>
          </a:p>
          <a:p>
            <a:pPr indent="-310832" lvl="0" marL="457200" rtl="0" algn="l">
              <a:spcBef>
                <a:spcPts val="1200"/>
              </a:spcBef>
              <a:spcAft>
                <a:spcPts val="0"/>
              </a:spcAft>
              <a:buClr>
                <a:schemeClr val="dk1"/>
              </a:buClr>
              <a:buSzPct val="100000"/>
              <a:buAutoNum type="arabicParenBoth"/>
            </a:pPr>
            <a:r>
              <a:rPr lang="en" sz="1850">
                <a:solidFill>
                  <a:schemeClr val="dk1"/>
                </a:solidFill>
              </a:rPr>
              <a:t>Larger patch sizes (512 x 512) performed significantly better than the smaller one’s (64 x 64 or 128 x 128)</a:t>
            </a:r>
            <a:endParaRPr sz="1850">
              <a:solidFill>
                <a:schemeClr val="dk1"/>
              </a:solidFill>
            </a:endParaRPr>
          </a:p>
          <a:p>
            <a:pPr indent="0" lvl="0" marL="0" rtl="0" algn="l">
              <a:spcBef>
                <a:spcPts val="1200"/>
              </a:spcBef>
              <a:spcAft>
                <a:spcPts val="1200"/>
              </a:spcAft>
              <a:buNone/>
            </a:pPr>
            <a:r>
              <a:t/>
            </a:r>
            <a:endParaRPr sz="3039">
              <a:solidFill>
                <a:schemeClr val="dk1"/>
              </a:solidFill>
            </a:endParaRPr>
          </a:p>
        </p:txBody>
      </p:sp>
      <p:sp>
        <p:nvSpPr>
          <p:cNvPr id="472" name="Google Shape;472;p75"/>
          <p:cNvSpPr txBox="1"/>
          <p:nvPr>
            <p:ph idx="1" type="body"/>
          </p:nvPr>
        </p:nvSpPr>
        <p:spPr>
          <a:xfrm>
            <a:off x="4324500" y="776325"/>
            <a:ext cx="4270200" cy="44778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b="1" lang="en" sz="4021">
                <a:solidFill>
                  <a:schemeClr val="dk1"/>
                </a:solidFill>
              </a:rPr>
              <a:t>Key advantages:</a:t>
            </a:r>
            <a:endParaRPr b="1" sz="4021">
              <a:solidFill>
                <a:schemeClr val="dk1"/>
              </a:solidFill>
            </a:endParaRPr>
          </a:p>
          <a:p>
            <a:pPr indent="-315312" lvl="0" marL="457200" rtl="0" algn="l">
              <a:spcBef>
                <a:spcPts val="1200"/>
              </a:spcBef>
              <a:spcAft>
                <a:spcPts val="0"/>
              </a:spcAft>
              <a:buClr>
                <a:schemeClr val="dk1"/>
              </a:buClr>
              <a:buSzPct val="100000"/>
              <a:buChar char="●"/>
            </a:pPr>
            <a:r>
              <a:rPr lang="en" sz="1950">
                <a:solidFill>
                  <a:schemeClr val="dk1"/>
                </a:solidFill>
              </a:rPr>
              <a:t>Handles variability within an image</a:t>
            </a:r>
            <a:endParaRPr sz="1950">
              <a:solidFill>
                <a:schemeClr val="dk1"/>
              </a:solidFill>
            </a:endParaRPr>
          </a:p>
          <a:p>
            <a:pPr indent="-315312" lvl="0" marL="457200" rtl="0" algn="l">
              <a:spcBef>
                <a:spcPts val="0"/>
              </a:spcBef>
              <a:spcAft>
                <a:spcPts val="0"/>
              </a:spcAft>
              <a:buClr>
                <a:schemeClr val="dk1"/>
              </a:buClr>
              <a:buSzPct val="100000"/>
              <a:buChar char="●"/>
            </a:pPr>
            <a:r>
              <a:rPr lang="en" sz="1950">
                <a:solidFill>
                  <a:schemeClr val="dk1"/>
                </a:solidFill>
              </a:rPr>
              <a:t>Reduces impact of individual misclassified patches</a:t>
            </a:r>
            <a:endParaRPr sz="1950">
              <a:solidFill>
                <a:schemeClr val="dk1"/>
              </a:solidFill>
            </a:endParaRPr>
          </a:p>
          <a:p>
            <a:pPr indent="-315312" lvl="0" marL="457200" rtl="0" algn="l">
              <a:spcBef>
                <a:spcPts val="0"/>
              </a:spcBef>
              <a:spcAft>
                <a:spcPts val="0"/>
              </a:spcAft>
              <a:buClr>
                <a:schemeClr val="dk1"/>
              </a:buClr>
              <a:buSzPct val="100000"/>
              <a:buChar char="●"/>
            </a:pPr>
            <a:r>
              <a:rPr lang="en" sz="1950">
                <a:solidFill>
                  <a:schemeClr val="dk1"/>
                </a:solidFill>
              </a:rPr>
              <a:t>Provides more robust classification by considering the entire image</a:t>
            </a:r>
            <a:endParaRPr sz="1950">
              <a:solidFill>
                <a:schemeClr val="dk1"/>
              </a:solidFill>
            </a:endParaRPr>
          </a:p>
          <a:p>
            <a:pPr indent="0" lvl="0" marL="0" rtl="0" algn="l">
              <a:spcBef>
                <a:spcPts val="1200"/>
              </a:spcBef>
              <a:spcAft>
                <a:spcPts val="0"/>
              </a:spcAft>
              <a:buNone/>
            </a:pPr>
            <a:r>
              <a:t/>
            </a:r>
            <a:endParaRPr sz="2050">
              <a:solidFill>
                <a:schemeClr val="dk1"/>
              </a:solidFill>
            </a:endParaRPr>
          </a:p>
          <a:p>
            <a:pPr indent="-322424" lvl="0" marL="457200" rtl="0" algn="l">
              <a:spcBef>
                <a:spcPts val="1200"/>
              </a:spcBef>
              <a:spcAft>
                <a:spcPts val="0"/>
              </a:spcAft>
              <a:buClr>
                <a:schemeClr val="dk1"/>
              </a:buClr>
              <a:buSzPct val="100000"/>
              <a:buChar char="●"/>
            </a:pPr>
            <a:r>
              <a:rPr lang="en" sz="2110">
                <a:solidFill>
                  <a:schemeClr val="dk1"/>
                </a:solidFill>
              </a:rPr>
              <a:t>Smaller patches may not contain sufficient diagnostic information</a:t>
            </a:r>
            <a:endParaRPr sz="2110">
              <a:solidFill>
                <a:schemeClr val="dk1"/>
              </a:solidFill>
            </a:endParaRPr>
          </a:p>
          <a:p>
            <a:pPr indent="-322424" lvl="0" marL="457200" rtl="0" algn="l">
              <a:spcBef>
                <a:spcPts val="0"/>
              </a:spcBef>
              <a:spcAft>
                <a:spcPts val="0"/>
              </a:spcAft>
              <a:buClr>
                <a:schemeClr val="dk1"/>
              </a:buClr>
              <a:buSzPct val="100000"/>
              <a:buChar char="●"/>
            </a:pPr>
            <a:r>
              <a:rPr lang="en" sz="2110">
                <a:solidFill>
                  <a:schemeClr val="dk1"/>
                </a:solidFill>
              </a:rPr>
              <a:t>Larger patches can be more computationally efficient than </a:t>
            </a:r>
            <a:r>
              <a:rPr lang="en" sz="2110">
                <a:solidFill>
                  <a:schemeClr val="dk1"/>
                </a:solidFill>
              </a:rPr>
              <a:t>processing</a:t>
            </a:r>
            <a:r>
              <a:rPr lang="en" sz="2110">
                <a:solidFill>
                  <a:schemeClr val="dk1"/>
                </a:solidFill>
              </a:rPr>
              <a:t> many smaller patches </a:t>
            </a:r>
            <a:endParaRPr sz="2110">
              <a:solidFill>
                <a:schemeClr val="dk1"/>
              </a:solidFill>
            </a:endParaRPr>
          </a:p>
          <a:p>
            <a:pPr indent="-322424" lvl="0" marL="457200" rtl="0" algn="l">
              <a:spcBef>
                <a:spcPts val="0"/>
              </a:spcBef>
              <a:spcAft>
                <a:spcPts val="0"/>
              </a:spcAft>
              <a:buClr>
                <a:schemeClr val="dk1"/>
              </a:buClr>
              <a:buSzPct val="100000"/>
              <a:buChar char="●"/>
            </a:pPr>
            <a:r>
              <a:rPr lang="en" sz="2110">
                <a:solidFill>
                  <a:schemeClr val="dk1"/>
                </a:solidFill>
              </a:rPr>
              <a:t>Larger patches can preserve the spatial relationships and structural context</a:t>
            </a:r>
            <a:endParaRPr sz="2110">
              <a:solidFill>
                <a:schemeClr val="dk1"/>
              </a:solidFill>
            </a:endParaRPr>
          </a:p>
          <a:p>
            <a:pPr indent="0" lvl="0" marL="0" rtl="0" algn="l">
              <a:spcBef>
                <a:spcPts val="1200"/>
              </a:spcBef>
              <a:spcAft>
                <a:spcPts val="1200"/>
              </a:spcAft>
              <a:buNone/>
            </a:pPr>
            <a:r>
              <a:t/>
            </a:r>
            <a:endParaRPr sz="3039">
              <a:solidFill>
                <a:schemeClr val="dk1"/>
              </a:solidFill>
            </a:endParaRPr>
          </a:p>
        </p:txBody>
      </p:sp>
      <p:cxnSp>
        <p:nvCxnSpPr>
          <p:cNvPr id="473" name="Google Shape;473;p75"/>
          <p:cNvCxnSpPr/>
          <p:nvPr/>
        </p:nvCxnSpPr>
        <p:spPr>
          <a:xfrm>
            <a:off x="132750" y="2665775"/>
            <a:ext cx="85392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Final Thoughts/ Challenges</a:t>
            </a:r>
            <a:endParaRPr/>
          </a:p>
        </p:txBody>
      </p:sp>
      <p:sp>
        <p:nvSpPr>
          <p:cNvPr id="479" name="Google Shape;479;p76"/>
          <p:cNvSpPr txBox="1"/>
          <p:nvPr>
            <p:ph idx="1" type="body"/>
          </p:nvPr>
        </p:nvSpPr>
        <p:spPr>
          <a:xfrm>
            <a:off x="311700" y="1417925"/>
            <a:ext cx="6702900" cy="34164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Clr>
                <a:schemeClr val="dk1"/>
              </a:buClr>
              <a:buSzPts val="852"/>
              <a:buFont typeface="Arial"/>
              <a:buNone/>
            </a:pPr>
            <a:r>
              <a:rPr b="1" lang="en" sz="1655">
                <a:solidFill>
                  <a:schemeClr val="dk1"/>
                </a:solidFill>
              </a:rPr>
              <a:t>Challenges:</a:t>
            </a:r>
            <a:endParaRPr b="1" sz="1655">
              <a:solidFill>
                <a:schemeClr val="dk1"/>
              </a:solidFill>
            </a:endParaRPr>
          </a:p>
          <a:p>
            <a:pPr indent="-333731" lvl="0" marL="457200" rtl="0" algn="l">
              <a:lnSpc>
                <a:spcPct val="105000"/>
              </a:lnSpc>
              <a:spcBef>
                <a:spcPts val="0"/>
              </a:spcBef>
              <a:spcAft>
                <a:spcPts val="0"/>
              </a:spcAft>
              <a:buClr>
                <a:schemeClr val="dk1"/>
              </a:buClr>
              <a:buSzPts val="1656"/>
              <a:buChar char="●"/>
            </a:pPr>
            <a:r>
              <a:rPr lang="en" sz="1655">
                <a:solidFill>
                  <a:schemeClr val="dk1"/>
                </a:solidFill>
              </a:rPr>
              <a:t>Limited number of training samples</a:t>
            </a:r>
            <a:endParaRPr sz="1655">
              <a:solidFill>
                <a:schemeClr val="dk1"/>
              </a:solidFill>
            </a:endParaRPr>
          </a:p>
          <a:p>
            <a:pPr indent="-333731" lvl="0" marL="457200" rtl="0" algn="l">
              <a:lnSpc>
                <a:spcPct val="105000"/>
              </a:lnSpc>
              <a:spcBef>
                <a:spcPts val="0"/>
              </a:spcBef>
              <a:spcAft>
                <a:spcPts val="0"/>
              </a:spcAft>
              <a:buClr>
                <a:schemeClr val="dk1"/>
              </a:buClr>
              <a:buSzPts val="1656"/>
              <a:buChar char="●"/>
            </a:pPr>
            <a:r>
              <a:rPr lang="en" sz="1655">
                <a:solidFill>
                  <a:schemeClr val="dk1"/>
                </a:solidFill>
              </a:rPr>
              <a:t>Color variations in histopathological images</a:t>
            </a:r>
            <a:endParaRPr sz="1655">
              <a:solidFill>
                <a:schemeClr val="dk1"/>
              </a:solidFill>
            </a:endParaRPr>
          </a:p>
          <a:p>
            <a:pPr indent="-333731" lvl="0" marL="457200" rtl="0" algn="l">
              <a:lnSpc>
                <a:spcPct val="105000"/>
              </a:lnSpc>
              <a:spcBef>
                <a:spcPts val="0"/>
              </a:spcBef>
              <a:spcAft>
                <a:spcPts val="0"/>
              </a:spcAft>
              <a:buClr>
                <a:schemeClr val="dk1"/>
              </a:buClr>
              <a:buSzPts val="1656"/>
              <a:buChar char="●"/>
            </a:pPr>
            <a:r>
              <a:rPr lang="en" sz="1655">
                <a:solidFill>
                  <a:schemeClr val="dk1"/>
                </a:solidFill>
              </a:rPr>
              <a:t>Complex feature extraction from medical images</a:t>
            </a:r>
            <a:endParaRPr sz="1655">
              <a:solidFill>
                <a:schemeClr val="dk1"/>
              </a:solidFill>
            </a:endParaRPr>
          </a:p>
          <a:p>
            <a:pPr indent="-333731" lvl="0" marL="457200" rtl="0" algn="l">
              <a:lnSpc>
                <a:spcPct val="105000"/>
              </a:lnSpc>
              <a:spcBef>
                <a:spcPts val="0"/>
              </a:spcBef>
              <a:spcAft>
                <a:spcPts val="0"/>
              </a:spcAft>
              <a:buClr>
                <a:schemeClr val="dk1"/>
              </a:buClr>
              <a:buSzPts val="1656"/>
              <a:buChar char="●"/>
            </a:pPr>
            <a:r>
              <a:rPr lang="en" sz="1655">
                <a:solidFill>
                  <a:schemeClr val="dk1"/>
                </a:solidFill>
              </a:rPr>
              <a:t>Avoiding overfitting in the neural network</a:t>
            </a:r>
            <a:endParaRPr sz="695"/>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Paper 2: Melanocytic Lesions of </a:t>
            </a:r>
            <a:r>
              <a:rPr lang="en"/>
              <a:t>the</a:t>
            </a:r>
            <a:r>
              <a:rPr lang="en"/>
              <a:t> Conjunctiva - Dila</a:t>
            </a:r>
            <a:endParaRPr/>
          </a:p>
        </p:txBody>
      </p:sp>
      <p:sp>
        <p:nvSpPr>
          <p:cNvPr id="485" name="Google Shape;485;p77"/>
          <p:cNvSpPr txBox="1"/>
          <p:nvPr>
            <p:ph idx="1" type="body"/>
          </p:nvPr>
        </p:nvSpPr>
        <p:spPr>
          <a:xfrm>
            <a:off x="311700" y="1417925"/>
            <a:ext cx="7785300" cy="3416400"/>
          </a:xfrm>
          <a:prstGeom prst="rect">
            <a:avLst/>
          </a:prstGeom>
        </p:spPr>
        <p:txBody>
          <a:bodyPr anchorCtr="0" anchor="t" bIns="91425" lIns="91425" spcFirstLastPara="1" rIns="91425" wrap="square" tIns="91425">
            <a:normAutofit fontScale="92500" lnSpcReduction="10000"/>
          </a:bodyPr>
          <a:lstStyle/>
          <a:p>
            <a:pPr indent="0" lvl="0" marL="0" rtl="0" algn="ctr">
              <a:spcBef>
                <a:spcPts val="0"/>
              </a:spcBef>
              <a:spcAft>
                <a:spcPts val="0"/>
              </a:spcAft>
              <a:buNone/>
            </a:pPr>
            <a:r>
              <a:rPr b="1" lang="en" sz="1400">
                <a:solidFill>
                  <a:schemeClr val="dk1"/>
                </a:solidFill>
              </a:rPr>
              <a:t>The key focus of this paper is developing an automated computational approach to assist in the diagnosis and grading of conjunctival melanocytic lesions, which have significant clinical implications.</a:t>
            </a:r>
            <a:endParaRPr b="1" sz="1400">
              <a:solidFill>
                <a:schemeClr val="dk1"/>
              </a:solidFill>
            </a:endParaRPr>
          </a:p>
          <a:p>
            <a:pPr indent="0" lvl="0" marL="0" rtl="0" algn="ctr">
              <a:spcBef>
                <a:spcPts val="1200"/>
              </a:spcBef>
              <a:spcAft>
                <a:spcPts val="0"/>
              </a:spcAft>
              <a:buNone/>
            </a:pPr>
            <a:r>
              <a:t/>
            </a:r>
            <a:endParaRPr sz="1100">
              <a:solidFill>
                <a:schemeClr val="dk1"/>
              </a:solidFill>
            </a:endParaRPr>
          </a:p>
          <a:p>
            <a:pPr indent="0" lvl="0" marL="0" rtl="0" algn="l">
              <a:spcBef>
                <a:spcPts val="1200"/>
              </a:spcBef>
              <a:spcAft>
                <a:spcPts val="0"/>
              </a:spcAft>
              <a:buClr>
                <a:schemeClr val="dk1"/>
              </a:buClr>
              <a:buSzPct val="91666"/>
              <a:buFont typeface="Arial"/>
              <a:buNone/>
            </a:pPr>
            <a:r>
              <a:rPr lang="en" sz="1200">
                <a:solidFill>
                  <a:schemeClr val="dk1"/>
                </a:solidFill>
              </a:rPr>
              <a:t>The goal is to differentiate between:</a:t>
            </a:r>
            <a:endParaRPr sz="1200">
              <a:solidFill>
                <a:schemeClr val="dk1"/>
              </a:solidFill>
            </a:endParaRPr>
          </a:p>
          <a:p>
            <a:pPr indent="-299085" lvl="0" marL="457200" rtl="0" algn="l">
              <a:spcBef>
                <a:spcPts val="1200"/>
              </a:spcBef>
              <a:spcAft>
                <a:spcPts val="0"/>
              </a:spcAft>
              <a:buClr>
                <a:schemeClr val="dk1"/>
              </a:buClr>
              <a:buSzPct val="100000"/>
              <a:buChar char="-"/>
            </a:pPr>
            <a:r>
              <a:rPr lang="en" sz="1200">
                <a:solidFill>
                  <a:schemeClr val="dk1"/>
                </a:solidFill>
              </a:rPr>
              <a:t>Conjunctival nevus </a:t>
            </a:r>
            <a:r>
              <a:rPr lang="en" sz="1200" u="sng">
                <a:solidFill>
                  <a:schemeClr val="dk1"/>
                </a:solidFill>
              </a:rPr>
              <a:t>(benign)</a:t>
            </a:r>
            <a:endParaRPr sz="1200" u="sng">
              <a:solidFill>
                <a:schemeClr val="dk1"/>
              </a:solidFill>
            </a:endParaRPr>
          </a:p>
          <a:p>
            <a:pPr indent="-299085" lvl="0" marL="457200" rtl="0" algn="l">
              <a:spcBef>
                <a:spcPts val="0"/>
              </a:spcBef>
              <a:spcAft>
                <a:spcPts val="0"/>
              </a:spcAft>
              <a:buClr>
                <a:schemeClr val="dk1"/>
              </a:buClr>
              <a:buSzPct val="100000"/>
              <a:buChar char="-"/>
            </a:pPr>
            <a:r>
              <a:rPr lang="en" sz="1200">
                <a:solidFill>
                  <a:schemeClr val="dk1"/>
                </a:solidFill>
              </a:rPr>
              <a:t>Primary acquired melanosis (PAM) without atypia </a:t>
            </a:r>
            <a:r>
              <a:rPr lang="en" sz="1200" u="sng">
                <a:solidFill>
                  <a:schemeClr val="dk1"/>
                </a:solidFill>
              </a:rPr>
              <a:t>(low-grade)</a:t>
            </a:r>
            <a:endParaRPr sz="1200" u="sng">
              <a:solidFill>
                <a:schemeClr val="dk1"/>
              </a:solidFill>
            </a:endParaRPr>
          </a:p>
          <a:p>
            <a:pPr indent="-299085" lvl="0" marL="457200" rtl="0" algn="l">
              <a:spcBef>
                <a:spcPts val="0"/>
              </a:spcBef>
              <a:spcAft>
                <a:spcPts val="0"/>
              </a:spcAft>
              <a:buClr>
                <a:schemeClr val="dk1"/>
              </a:buClr>
              <a:buSzPct val="100000"/>
              <a:buChar char="-"/>
            </a:pPr>
            <a:r>
              <a:rPr lang="en" sz="1200">
                <a:solidFill>
                  <a:schemeClr val="dk1"/>
                </a:solidFill>
              </a:rPr>
              <a:t>Primary acquired melanosis (PAM) with atypia </a:t>
            </a:r>
            <a:r>
              <a:rPr lang="en" sz="1200" u="sng">
                <a:solidFill>
                  <a:schemeClr val="dk1"/>
                </a:solidFill>
              </a:rPr>
              <a:t>(high-grade)</a:t>
            </a:r>
            <a:endParaRPr sz="1200" u="sng">
              <a:solidFill>
                <a:schemeClr val="dk1"/>
              </a:solidFill>
            </a:endParaRPr>
          </a:p>
          <a:p>
            <a:pPr indent="-299085" lvl="0" marL="457200" rtl="0" algn="l">
              <a:spcBef>
                <a:spcPts val="0"/>
              </a:spcBef>
              <a:spcAft>
                <a:spcPts val="0"/>
              </a:spcAft>
              <a:buClr>
                <a:schemeClr val="dk1"/>
              </a:buClr>
              <a:buSzPct val="100000"/>
              <a:buChar char="-"/>
            </a:pPr>
            <a:r>
              <a:rPr lang="en" sz="1200">
                <a:solidFill>
                  <a:schemeClr val="dk1"/>
                </a:solidFill>
              </a:rPr>
              <a:t>Conjunctival melanoma </a:t>
            </a:r>
            <a:r>
              <a:rPr lang="en" sz="1200" u="sng">
                <a:solidFill>
                  <a:schemeClr val="dk1"/>
                </a:solidFill>
              </a:rPr>
              <a:t>(invasive malignant)</a:t>
            </a:r>
            <a:endParaRPr sz="1200" u="sng">
              <a:solidFill>
                <a:schemeClr val="dk1"/>
              </a:solidFill>
            </a:endParaRPr>
          </a:p>
          <a:p>
            <a:pPr indent="0" lvl="0" marL="0" rtl="0" algn="l">
              <a:spcBef>
                <a:spcPts val="1200"/>
              </a:spcBef>
              <a:spcAft>
                <a:spcPts val="0"/>
              </a:spcAft>
              <a:buClr>
                <a:schemeClr val="dk1"/>
              </a:buClr>
              <a:buSzPct val="91666"/>
              <a:buFont typeface="Arial"/>
              <a:buNone/>
            </a:pPr>
            <a:r>
              <a:rPr lang="en" sz="1200">
                <a:solidFill>
                  <a:schemeClr val="dk1"/>
                </a:solidFill>
              </a:rPr>
              <a:t>based on the visual features extracted from histopathological images.</a:t>
            </a:r>
            <a:endParaRPr sz="1200">
              <a:solidFill>
                <a:schemeClr val="dk1"/>
              </a:solidFill>
            </a:endParaRPr>
          </a:p>
          <a:p>
            <a:pPr indent="0" lvl="0" marL="0" rtl="0" algn="ctr">
              <a:spcBef>
                <a:spcPts val="1200"/>
              </a:spcBef>
              <a:spcAft>
                <a:spcPts val="0"/>
              </a:spcAft>
              <a:buClr>
                <a:schemeClr val="dk1"/>
              </a:buClr>
              <a:buSzPct val="72163"/>
              <a:buFont typeface="Arial"/>
              <a:buNone/>
            </a:pPr>
            <a:r>
              <a:rPr b="1" lang="en" sz="1524" u="sng">
                <a:solidFill>
                  <a:schemeClr val="dk1"/>
                </a:solidFill>
                <a:highlight>
                  <a:srgbClr val="00FF00"/>
                </a:highlight>
              </a:rPr>
              <a:t>The paper emphasizes that cytologic features (cell appearance) are more important than architectural features in predicting risk</a:t>
            </a:r>
            <a:endParaRPr b="1" sz="1524" u="sng">
              <a:solidFill>
                <a:schemeClr val="dk1"/>
              </a:solidFill>
              <a:highlight>
                <a:srgbClr val="00FF00"/>
              </a:highlight>
            </a:endParaRPr>
          </a:p>
          <a:p>
            <a:pPr indent="0" lvl="0" marL="0" rtl="0" algn="ctr">
              <a:spcBef>
                <a:spcPts val="1200"/>
              </a:spcBef>
              <a:spcAft>
                <a:spcPts val="1200"/>
              </a:spcAft>
              <a:buNone/>
            </a:pPr>
            <a:r>
              <a:t/>
            </a:r>
            <a:endParaRPr b="1" sz="14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Objectives</a:t>
            </a:r>
            <a:endParaRPr/>
          </a:p>
        </p:txBody>
      </p:sp>
      <p:sp>
        <p:nvSpPr>
          <p:cNvPr id="378" name="Google Shape;378;p60"/>
          <p:cNvSpPr txBox="1"/>
          <p:nvPr>
            <p:ph idx="1" type="body"/>
          </p:nvPr>
        </p:nvSpPr>
        <p:spPr>
          <a:xfrm>
            <a:off x="311700" y="1417925"/>
            <a:ext cx="84408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AutoNum type="arabicParenR"/>
            </a:pPr>
            <a:r>
              <a:rPr lang="en">
                <a:solidFill>
                  <a:schemeClr val="dk1"/>
                </a:solidFill>
              </a:rPr>
              <a:t>Expand biomedical knowledge of C-MIL, especially classification systems &amp; staining </a:t>
            </a:r>
            <a:endParaRPr>
              <a:solidFill>
                <a:schemeClr val="dk1"/>
              </a:solidFill>
            </a:endParaRPr>
          </a:p>
          <a:p>
            <a:pPr indent="-342900" lvl="0" marL="457200" rtl="0" algn="l">
              <a:spcBef>
                <a:spcPts val="0"/>
              </a:spcBef>
              <a:spcAft>
                <a:spcPts val="0"/>
              </a:spcAft>
              <a:buClr>
                <a:schemeClr val="dk1"/>
              </a:buClr>
              <a:buSzPts val="1800"/>
              <a:buAutoNum type="arabicParenR"/>
            </a:pPr>
            <a:r>
              <a:rPr lang="en">
                <a:solidFill>
                  <a:schemeClr val="dk1"/>
                </a:solidFill>
              </a:rPr>
              <a:t>Explore how researchers have used machine learning &amp; </a:t>
            </a:r>
            <a:r>
              <a:rPr lang="en">
                <a:solidFill>
                  <a:schemeClr val="dk1"/>
                </a:solidFill>
              </a:rPr>
              <a:t>image</a:t>
            </a:r>
            <a:r>
              <a:rPr lang="en">
                <a:solidFill>
                  <a:schemeClr val="dk1"/>
                </a:solidFill>
              </a:rPr>
              <a:t> analysis to classify tissues as cancerous</a:t>
            </a:r>
            <a:endParaRPr>
              <a:solidFill>
                <a:schemeClr val="dk1"/>
              </a:solidFill>
            </a:endParaRPr>
          </a:p>
          <a:p>
            <a:pPr indent="-342900" lvl="0" marL="457200" rtl="0" algn="l">
              <a:spcBef>
                <a:spcPts val="0"/>
              </a:spcBef>
              <a:spcAft>
                <a:spcPts val="0"/>
              </a:spcAft>
              <a:buClr>
                <a:schemeClr val="dk1"/>
              </a:buClr>
              <a:buSzPts val="1800"/>
              <a:buAutoNum type="arabicParenR"/>
            </a:pPr>
            <a:r>
              <a:rPr lang="en">
                <a:solidFill>
                  <a:schemeClr val="dk1"/>
                </a:solidFill>
              </a:rPr>
              <a:t>Provide other teams with new insight into the project by gathering information from scientific literature </a:t>
            </a:r>
            <a:endParaRPr>
              <a:solidFill>
                <a:schemeClr val="dk1"/>
              </a:solidFill>
            </a:endParaRPr>
          </a:p>
          <a:p>
            <a:pPr indent="-342900" lvl="0" marL="457200" rtl="0" algn="l">
              <a:spcBef>
                <a:spcPts val="0"/>
              </a:spcBef>
              <a:spcAft>
                <a:spcPts val="0"/>
              </a:spcAft>
              <a:buClr>
                <a:schemeClr val="dk1"/>
              </a:buClr>
              <a:buSzPts val="1800"/>
              <a:buAutoNum type="arabicParenR"/>
            </a:pPr>
            <a:r>
              <a:rPr lang="en">
                <a:solidFill>
                  <a:schemeClr val="dk1"/>
                </a:solidFill>
              </a:rPr>
              <a:t>Offer other relevant medical information that can complement model development</a:t>
            </a:r>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Figure 1: Conjunctival Nevus (BENIGN) Key features </a:t>
            </a:r>
            <a:endParaRPr/>
          </a:p>
        </p:txBody>
      </p:sp>
      <p:sp>
        <p:nvSpPr>
          <p:cNvPr id="491" name="Google Shape;491;p78"/>
          <p:cNvSpPr txBox="1"/>
          <p:nvPr>
            <p:ph idx="1" type="body"/>
          </p:nvPr>
        </p:nvSpPr>
        <p:spPr>
          <a:xfrm>
            <a:off x="311700" y="1417925"/>
            <a:ext cx="42045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b="1" lang="en"/>
              <a:t>Orderly maturation with depth </a:t>
            </a:r>
            <a:r>
              <a:rPr lang="en"/>
              <a:t>(change in </a:t>
            </a:r>
            <a:r>
              <a:rPr lang="en"/>
              <a:t>shape (smaller nuclei/ less cytoplasm)</a:t>
            </a:r>
            <a:r>
              <a:rPr lang="en"/>
              <a:t> and nucleus color)</a:t>
            </a:r>
            <a:endParaRPr/>
          </a:p>
          <a:p>
            <a:pPr indent="-334327" lvl="0" marL="457200" rtl="0" algn="l">
              <a:spcBef>
                <a:spcPts val="0"/>
              </a:spcBef>
              <a:spcAft>
                <a:spcPts val="0"/>
              </a:spcAft>
              <a:buSzPct val="100000"/>
              <a:buChar char="●"/>
            </a:pPr>
            <a:r>
              <a:rPr lang="en"/>
              <a:t>Formation of </a:t>
            </a:r>
            <a:r>
              <a:rPr b="1" lang="en"/>
              <a:t>conjunctival cysts</a:t>
            </a:r>
            <a:r>
              <a:rPr lang="en"/>
              <a:t> (very characteristic)</a:t>
            </a:r>
            <a:endParaRPr/>
          </a:p>
          <a:p>
            <a:pPr indent="-334327" lvl="0" marL="457200" rtl="0" algn="l">
              <a:spcBef>
                <a:spcPts val="0"/>
              </a:spcBef>
              <a:spcAft>
                <a:spcPts val="0"/>
              </a:spcAft>
              <a:buSzPct val="100000"/>
              <a:buChar char="●"/>
            </a:pPr>
            <a:r>
              <a:rPr b="1" lang="en"/>
              <a:t>Well-circumscribed growth pattern</a:t>
            </a:r>
            <a:endParaRPr b="1"/>
          </a:p>
          <a:p>
            <a:pPr indent="-334327" lvl="0" marL="457200" rtl="0" algn="l">
              <a:spcBef>
                <a:spcPts val="0"/>
              </a:spcBef>
              <a:spcAft>
                <a:spcPts val="0"/>
              </a:spcAft>
              <a:buSzPct val="100000"/>
              <a:buChar char="●"/>
            </a:pPr>
            <a:r>
              <a:rPr lang="en"/>
              <a:t>Similar-sized nuclei to adjacent epithelium</a:t>
            </a:r>
            <a:endParaRPr/>
          </a:p>
          <a:p>
            <a:pPr indent="-334327" lvl="0" marL="457200" rtl="0" algn="l">
              <a:spcBef>
                <a:spcPts val="0"/>
              </a:spcBef>
              <a:spcAft>
                <a:spcPts val="0"/>
              </a:spcAft>
              <a:buSzPct val="100000"/>
              <a:buChar char="●"/>
            </a:pPr>
            <a:r>
              <a:rPr lang="en"/>
              <a:t>In juvenile cases: </a:t>
            </a:r>
            <a:r>
              <a:rPr b="1" lang="en"/>
              <a:t>may show "reverse maturation" but still maintains organized structure</a:t>
            </a:r>
            <a:endParaRPr b="1"/>
          </a:p>
          <a:p>
            <a:pPr indent="0" lvl="0" marL="0" rtl="0" algn="l">
              <a:spcBef>
                <a:spcPts val="1200"/>
              </a:spcBef>
              <a:spcAft>
                <a:spcPts val="1200"/>
              </a:spcAft>
              <a:buNone/>
            </a:pPr>
            <a:r>
              <a:t/>
            </a:r>
            <a:endParaRPr/>
          </a:p>
        </p:txBody>
      </p:sp>
      <p:pic>
        <p:nvPicPr>
          <p:cNvPr id="492" name="Google Shape;492;p78"/>
          <p:cNvPicPr preferRelativeResize="0"/>
          <p:nvPr/>
        </p:nvPicPr>
        <p:blipFill>
          <a:blip r:embed="rId3">
            <a:alphaModFix/>
          </a:blip>
          <a:stretch>
            <a:fillRect/>
          </a:stretch>
        </p:blipFill>
        <p:spPr>
          <a:xfrm>
            <a:off x="5136525" y="1017725"/>
            <a:ext cx="3273243" cy="41257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Cyst formation</a:t>
            </a:r>
            <a:endParaRPr/>
          </a:p>
        </p:txBody>
      </p:sp>
      <p:pic>
        <p:nvPicPr>
          <p:cNvPr id="498" name="Google Shape;498;p79"/>
          <p:cNvPicPr preferRelativeResize="0"/>
          <p:nvPr/>
        </p:nvPicPr>
        <p:blipFill>
          <a:blip r:embed="rId3">
            <a:alphaModFix/>
          </a:blip>
          <a:stretch>
            <a:fillRect/>
          </a:stretch>
        </p:blipFill>
        <p:spPr>
          <a:xfrm>
            <a:off x="473875" y="1610650"/>
            <a:ext cx="8096250" cy="28765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Figure 2: PAM with and without Atypia Key Features</a:t>
            </a:r>
            <a:endParaRPr/>
          </a:p>
        </p:txBody>
      </p:sp>
      <p:sp>
        <p:nvSpPr>
          <p:cNvPr id="504" name="Google Shape;504;p80"/>
          <p:cNvSpPr txBox="1"/>
          <p:nvPr>
            <p:ph idx="1" type="body"/>
          </p:nvPr>
        </p:nvSpPr>
        <p:spPr>
          <a:xfrm>
            <a:off x="311700" y="1417925"/>
            <a:ext cx="3172500" cy="3416400"/>
          </a:xfrm>
          <a:prstGeom prst="rect">
            <a:avLst/>
          </a:prstGeom>
        </p:spPr>
        <p:txBody>
          <a:bodyPr anchorCtr="0" anchor="t" bIns="91425" lIns="91425" spcFirstLastPara="1" rIns="91425" wrap="square" tIns="91425">
            <a:normAutofit fontScale="62500" lnSpcReduction="20000"/>
          </a:bodyPr>
          <a:lstStyle/>
          <a:p>
            <a:pPr indent="0" lvl="0" marL="0" rtl="0" algn="l">
              <a:spcBef>
                <a:spcPts val="1200"/>
              </a:spcBef>
              <a:spcAft>
                <a:spcPts val="0"/>
              </a:spcAft>
              <a:buNone/>
            </a:pPr>
            <a:r>
              <a:rPr lang="en">
                <a:solidFill>
                  <a:schemeClr val="dk1"/>
                </a:solidFill>
              </a:rPr>
              <a:t>B. LOW-RISK pattern/ low probability of progression with invasive melanoma:</a:t>
            </a:r>
            <a:endParaRPr>
              <a:solidFill>
                <a:schemeClr val="dk1"/>
              </a:solidFill>
            </a:endParaRPr>
          </a:p>
          <a:p>
            <a:pPr indent="-272256" lvl="0" marL="457200" rtl="0" algn="l">
              <a:spcBef>
                <a:spcPts val="1200"/>
              </a:spcBef>
              <a:spcAft>
                <a:spcPts val="0"/>
              </a:spcAft>
              <a:buClr>
                <a:schemeClr val="dk1"/>
              </a:buClr>
              <a:buSzPct val="61111"/>
              <a:buChar char="●"/>
            </a:pPr>
            <a:r>
              <a:rPr b="1" lang="en">
                <a:solidFill>
                  <a:schemeClr val="dk1"/>
                </a:solidFill>
              </a:rPr>
              <a:t>Small cells</a:t>
            </a:r>
            <a:endParaRPr b="1">
              <a:solidFill>
                <a:schemeClr val="dk1"/>
              </a:solidFill>
            </a:endParaRPr>
          </a:p>
          <a:p>
            <a:pPr indent="-272256" lvl="0" marL="457200" rtl="0" algn="l">
              <a:spcBef>
                <a:spcPts val="0"/>
              </a:spcBef>
              <a:spcAft>
                <a:spcPts val="0"/>
              </a:spcAft>
              <a:buClr>
                <a:schemeClr val="dk1"/>
              </a:buClr>
              <a:buSzPct val="61111"/>
              <a:buChar char="●"/>
            </a:pPr>
            <a:r>
              <a:rPr b="1" lang="en">
                <a:solidFill>
                  <a:schemeClr val="dk1"/>
                </a:solidFill>
              </a:rPr>
              <a:t>Hyperchromatic nuclei </a:t>
            </a:r>
            <a:r>
              <a:rPr lang="en">
                <a:solidFill>
                  <a:schemeClr val="dk1"/>
                </a:solidFill>
              </a:rPr>
              <a:t>(nuclei that appear dark and stained more deeply)</a:t>
            </a:r>
            <a:endParaRPr>
              <a:solidFill>
                <a:schemeClr val="dk1"/>
              </a:solidFill>
            </a:endParaRPr>
          </a:p>
          <a:p>
            <a:pPr indent="-272256" lvl="0" marL="457200" rtl="0" algn="l">
              <a:spcBef>
                <a:spcPts val="0"/>
              </a:spcBef>
              <a:spcAft>
                <a:spcPts val="0"/>
              </a:spcAft>
              <a:buClr>
                <a:schemeClr val="dk1"/>
              </a:buClr>
              <a:buSzPct val="61111"/>
              <a:buChar char="●"/>
            </a:pPr>
            <a:r>
              <a:rPr b="1" lang="en">
                <a:solidFill>
                  <a:schemeClr val="dk1"/>
                </a:solidFill>
              </a:rPr>
              <a:t>Scant cytoplasm</a:t>
            </a:r>
            <a:r>
              <a:rPr lang="en">
                <a:solidFill>
                  <a:schemeClr val="dk1"/>
                </a:solidFill>
              </a:rPr>
              <a:t> (relatively small amount of cytoplasm compares to the size of the nucleus or overall size of the cell)</a:t>
            </a:r>
            <a:endParaRPr>
              <a:solidFill>
                <a:schemeClr val="dk1"/>
              </a:solidFill>
            </a:endParaRPr>
          </a:p>
          <a:p>
            <a:pPr indent="0" lvl="0" marL="0" rtl="0" algn="l">
              <a:spcBef>
                <a:spcPts val="1200"/>
              </a:spcBef>
              <a:spcAft>
                <a:spcPts val="0"/>
              </a:spcAft>
              <a:buClr>
                <a:schemeClr val="dk1"/>
              </a:buClr>
              <a:buSzPct val="61111"/>
              <a:buFont typeface="Arial"/>
              <a:buNone/>
            </a:pPr>
            <a:r>
              <a:rPr lang="en">
                <a:solidFill>
                  <a:schemeClr val="dk1"/>
                </a:solidFill>
              </a:rPr>
              <a:t>C &amp; D. HIGH-RISK pattern/ high risk probability of progression with </a:t>
            </a:r>
            <a:r>
              <a:rPr lang="en">
                <a:solidFill>
                  <a:schemeClr val="dk1"/>
                </a:solidFill>
              </a:rPr>
              <a:t>invasive</a:t>
            </a:r>
            <a:r>
              <a:rPr lang="en">
                <a:solidFill>
                  <a:schemeClr val="dk1"/>
                </a:solidFill>
              </a:rPr>
              <a:t> melanoma:</a:t>
            </a:r>
            <a:endParaRPr>
              <a:solidFill>
                <a:schemeClr val="dk1"/>
              </a:solidFill>
            </a:endParaRPr>
          </a:p>
          <a:p>
            <a:pPr indent="-272256" lvl="0" marL="457200" rtl="0" algn="l">
              <a:spcBef>
                <a:spcPts val="1200"/>
              </a:spcBef>
              <a:spcAft>
                <a:spcPts val="0"/>
              </a:spcAft>
              <a:buClr>
                <a:schemeClr val="dk1"/>
              </a:buClr>
              <a:buSzPct val="61111"/>
              <a:buChar char="●"/>
            </a:pPr>
            <a:r>
              <a:rPr b="1" lang="en">
                <a:solidFill>
                  <a:schemeClr val="dk1"/>
                </a:solidFill>
              </a:rPr>
              <a:t>Large epithelioid cells</a:t>
            </a:r>
            <a:r>
              <a:rPr lang="en">
                <a:solidFill>
                  <a:schemeClr val="dk1"/>
                </a:solidFill>
              </a:rPr>
              <a:t> (more chunky, robust)</a:t>
            </a:r>
            <a:endParaRPr>
              <a:solidFill>
                <a:schemeClr val="dk1"/>
              </a:solidFill>
            </a:endParaRPr>
          </a:p>
          <a:p>
            <a:pPr indent="-272256" lvl="0" marL="457200" rtl="0" algn="l">
              <a:spcBef>
                <a:spcPts val="0"/>
              </a:spcBef>
              <a:spcAft>
                <a:spcPts val="0"/>
              </a:spcAft>
              <a:buClr>
                <a:schemeClr val="dk1"/>
              </a:buClr>
              <a:buSzPct val="61111"/>
              <a:buChar char="●"/>
            </a:pPr>
            <a:r>
              <a:rPr b="1" lang="en">
                <a:solidFill>
                  <a:schemeClr val="dk1"/>
                </a:solidFill>
              </a:rPr>
              <a:t>Abundant cytoplasm</a:t>
            </a:r>
            <a:endParaRPr b="1">
              <a:solidFill>
                <a:schemeClr val="dk1"/>
              </a:solidFill>
            </a:endParaRPr>
          </a:p>
          <a:p>
            <a:pPr indent="-272256" lvl="0" marL="457200" rtl="0" algn="l">
              <a:spcBef>
                <a:spcPts val="0"/>
              </a:spcBef>
              <a:spcAft>
                <a:spcPts val="0"/>
              </a:spcAft>
              <a:buClr>
                <a:schemeClr val="dk1"/>
              </a:buClr>
              <a:buSzPct val="61111"/>
              <a:buChar char="●"/>
            </a:pPr>
            <a:r>
              <a:rPr lang="en">
                <a:solidFill>
                  <a:schemeClr val="dk1"/>
                </a:solidFill>
              </a:rPr>
              <a:t>Pagetoid spread (scattered </a:t>
            </a:r>
            <a:r>
              <a:rPr lang="en">
                <a:solidFill>
                  <a:schemeClr val="dk1"/>
                </a:solidFill>
              </a:rPr>
              <a:t>around</a:t>
            </a:r>
            <a:r>
              <a:rPr lang="en">
                <a:solidFill>
                  <a:schemeClr val="dk1"/>
                </a:solidFill>
              </a:rPr>
              <a:t> the different levels of the epithelium)</a:t>
            </a:r>
            <a:endParaRPr/>
          </a:p>
        </p:txBody>
      </p:sp>
      <p:pic>
        <p:nvPicPr>
          <p:cNvPr id="505" name="Google Shape;505;p80"/>
          <p:cNvPicPr preferRelativeResize="0"/>
          <p:nvPr/>
        </p:nvPicPr>
        <p:blipFill>
          <a:blip r:embed="rId3">
            <a:alphaModFix/>
          </a:blip>
          <a:stretch>
            <a:fillRect/>
          </a:stretch>
        </p:blipFill>
        <p:spPr>
          <a:xfrm>
            <a:off x="4298275" y="1114750"/>
            <a:ext cx="4231240" cy="3820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81"/>
          <p:cNvSpPr txBox="1"/>
          <p:nvPr>
            <p:ph type="title"/>
          </p:nvPr>
        </p:nvSpPr>
        <p:spPr>
          <a:xfrm>
            <a:off x="817500" y="183075"/>
            <a:ext cx="37545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Figure 3: Conjunctival Melanoma (Invasive Malignant) Key Features </a:t>
            </a:r>
            <a:endParaRPr/>
          </a:p>
        </p:txBody>
      </p:sp>
      <p:sp>
        <p:nvSpPr>
          <p:cNvPr id="511" name="Google Shape;511;p81"/>
          <p:cNvSpPr txBox="1"/>
          <p:nvPr>
            <p:ph idx="1" type="body"/>
          </p:nvPr>
        </p:nvSpPr>
        <p:spPr>
          <a:xfrm>
            <a:off x="346550" y="1730900"/>
            <a:ext cx="4080300" cy="3974700"/>
          </a:xfrm>
          <a:prstGeom prst="rect">
            <a:avLst/>
          </a:prstGeom>
        </p:spPr>
        <p:txBody>
          <a:bodyPr anchorCtr="0" anchor="t" bIns="91425" lIns="91425" spcFirstLastPara="1" rIns="91425" wrap="square" tIns="91425">
            <a:normAutofit/>
          </a:bodyPr>
          <a:lstStyle/>
          <a:p>
            <a:pPr indent="-307975" lvl="0" marL="457200" rtl="0" algn="l">
              <a:spcBef>
                <a:spcPts val="0"/>
              </a:spcBef>
              <a:spcAft>
                <a:spcPts val="0"/>
              </a:spcAft>
              <a:buClr>
                <a:schemeClr val="dk1"/>
              </a:buClr>
              <a:buSzPts val="1250"/>
              <a:buChar char="●"/>
            </a:pPr>
            <a:r>
              <a:rPr lang="en" sz="1250">
                <a:solidFill>
                  <a:schemeClr val="dk1"/>
                </a:solidFill>
              </a:rPr>
              <a:t>Frank invasion into deeper tissues</a:t>
            </a:r>
            <a:endParaRPr sz="1250">
              <a:solidFill>
                <a:schemeClr val="dk1"/>
              </a:solidFill>
            </a:endParaRPr>
          </a:p>
          <a:p>
            <a:pPr indent="-307975" lvl="0" marL="457200" rtl="0" algn="l">
              <a:spcBef>
                <a:spcPts val="0"/>
              </a:spcBef>
              <a:spcAft>
                <a:spcPts val="0"/>
              </a:spcAft>
              <a:buClr>
                <a:schemeClr val="dk1"/>
              </a:buClr>
              <a:buSzPts val="1250"/>
              <a:buChar char="●"/>
            </a:pPr>
            <a:r>
              <a:rPr b="1" lang="en" sz="1250">
                <a:solidFill>
                  <a:schemeClr val="dk1"/>
                </a:solidFill>
              </a:rPr>
              <a:t>No maturation pattern</a:t>
            </a:r>
            <a:endParaRPr b="1" sz="1250">
              <a:solidFill>
                <a:schemeClr val="dk1"/>
              </a:solidFill>
            </a:endParaRPr>
          </a:p>
          <a:p>
            <a:pPr indent="-307975" lvl="0" marL="457200" rtl="0" algn="l">
              <a:spcBef>
                <a:spcPts val="0"/>
              </a:spcBef>
              <a:spcAft>
                <a:spcPts val="0"/>
              </a:spcAft>
              <a:buClr>
                <a:schemeClr val="dk1"/>
              </a:buClr>
              <a:buSzPts val="1250"/>
              <a:buChar char="●"/>
            </a:pPr>
            <a:r>
              <a:rPr b="1" lang="en" sz="1250">
                <a:solidFill>
                  <a:schemeClr val="dk1"/>
                </a:solidFill>
              </a:rPr>
              <a:t>No cyst formation</a:t>
            </a:r>
            <a:endParaRPr b="1" sz="1250">
              <a:solidFill>
                <a:schemeClr val="dk1"/>
              </a:solidFill>
            </a:endParaRPr>
          </a:p>
          <a:p>
            <a:pPr indent="-307975" lvl="0" marL="457200" rtl="0" algn="l">
              <a:spcBef>
                <a:spcPts val="0"/>
              </a:spcBef>
              <a:spcAft>
                <a:spcPts val="0"/>
              </a:spcAft>
              <a:buClr>
                <a:schemeClr val="dk1"/>
              </a:buClr>
              <a:buSzPts val="1250"/>
              <a:buChar char="●"/>
            </a:pPr>
            <a:r>
              <a:rPr lang="en" sz="1250">
                <a:solidFill>
                  <a:schemeClr val="dk1"/>
                </a:solidFill>
              </a:rPr>
              <a:t>Marked nuclear </a:t>
            </a:r>
            <a:r>
              <a:rPr lang="en" sz="1250" u="sng">
                <a:solidFill>
                  <a:schemeClr val="dk1"/>
                </a:solidFill>
              </a:rPr>
              <a:t>pleomorphism</a:t>
            </a:r>
            <a:endParaRPr sz="1250" u="sng">
              <a:solidFill>
                <a:schemeClr val="dk1"/>
              </a:solidFill>
            </a:endParaRPr>
          </a:p>
          <a:p>
            <a:pPr indent="-307975" lvl="1" marL="914400" rtl="0" algn="l">
              <a:spcBef>
                <a:spcPts val="0"/>
              </a:spcBef>
              <a:spcAft>
                <a:spcPts val="0"/>
              </a:spcAft>
              <a:buClr>
                <a:schemeClr val="dk1"/>
              </a:buClr>
              <a:buSzPts val="1250"/>
              <a:buChar char="○"/>
            </a:pPr>
            <a:r>
              <a:rPr lang="en" sz="1250">
                <a:solidFill>
                  <a:schemeClr val="dk1"/>
                </a:solidFill>
                <a:highlight>
                  <a:srgbClr val="FFFFFF"/>
                </a:highlight>
                <a:latin typeface="Roboto"/>
                <a:ea typeface="Roboto"/>
                <a:cs typeface="Roboto"/>
                <a:sym typeface="Roboto"/>
              </a:rPr>
              <a:t>The cancer is called pleomorphic because </a:t>
            </a:r>
            <a:r>
              <a:rPr lang="en" sz="1250">
                <a:solidFill>
                  <a:schemeClr val="dk1"/>
                </a:solidFill>
                <a:highlight>
                  <a:srgbClr val="D3E3FD"/>
                </a:highlight>
                <a:latin typeface="Roboto"/>
                <a:ea typeface="Roboto"/>
                <a:cs typeface="Roboto"/>
                <a:sym typeface="Roboto"/>
              </a:rPr>
              <a:t>the cells grow in multiple shapes and sizes</a:t>
            </a:r>
            <a:endParaRPr sz="1250" u="sng">
              <a:solidFill>
                <a:schemeClr val="dk1"/>
              </a:solidFill>
            </a:endParaRPr>
          </a:p>
          <a:p>
            <a:pPr indent="-307975" lvl="0" marL="457200" rtl="0" algn="l">
              <a:spcBef>
                <a:spcPts val="0"/>
              </a:spcBef>
              <a:spcAft>
                <a:spcPts val="0"/>
              </a:spcAft>
              <a:buClr>
                <a:schemeClr val="dk1"/>
              </a:buClr>
              <a:buSzPts val="1250"/>
              <a:buChar char="●"/>
            </a:pPr>
            <a:r>
              <a:rPr lang="en" sz="1250">
                <a:solidFill>
                  <a:schemeClr val="dk1"/>
                </a:solidFill>
              </a:rPr>
              <a:t>Prominent nucleoli</a:t>
            </a:r>
            <a:endParaRPr sz="1250">
              <a:solidFill>
                <a:schemeClr val="dk1"/>
              </a:solidFill>
            </a:endParaRPr>
          </a:p>
          <a:p>
            <a:pPr indent="-307975" lvl="0" marL="457200" rtl="0" algn="l">
              <a:spcBef>
                <a:spcPts val="0"/>
              </a:spcBef>
              <a:spcAft>
                <a:spcPts val="0"/>
              </a:spcAft>
              <a:buClr>
                <a:schemeClr val="dk1"/>
              </a:buClr>
              <a:buSzPts val="1250"/>
              <a:buChar char="●"/>
            </a:pPr>
            <a:r>
              <a:rPr b="1" lang="en" sz="1250">
                <a:solidFill>
                  <a:schemeClr val="dk1"/>
                </a:solidFill>
              </a:rPr>
              <a:t>Abundant abnormal cytoplasm</a:t>
            </a:r>
            <a:endParaRPr b="1" sz="1250">
              <a:solidFill>
                <a:schemeClr val="dk1"/>
              </a:solidFill>
            </a:endParaRPr>
          </a:p>
          <a:p>
            <a:pPr indent="-307975" lvl="0" marL="457200" rtl="0" algn="l">
              <a:spcBef>
                <a:spcPts val="0"/>
              </a:spcBef>
              <a:spcAft>
                <a:spcPts val="0"/>
              </a:spcAft>
              <a:buClr>
                <a:schemeClr val="dk1"/>
              </a:buClr>
              <a:buSzPts val="1250"/>
              <a:buChar char="●"/>
            </a:pPr>
            <a:r>
              <a:rPr lang="en" sz="1250">
                <a:solidFill>
                  <a:schemeClr val="dk1"/>
                </a:solidFill>
              </a:rPr>
              <a:t>Discohesive growth pattern</a:t>
            </a:r>
            <a:endParaRPr sz="1250">
              <a:solidFill>
                <a:schemeClr val="dk1"/>
              </a:solidFill>
            </a:endParaRPr>
          </a:p>
          <a:p>
            <a:pPr indent="-307975" lvl="0" marL="457200" rtl="0" algn="l">
              <a:spcBef>
                <a:spcPts val="0"/>
              </a:spcBef>
              <a:spcAft>
                <a:spcPts val="0"/>
              </a:spcAft>
              <a:buClr>
                <a:schemeClr val="dk1"/>
              </a:buClr>
              <a:buSzPts val="1250"/>
              <a:buChar char="●"/>
            </a:pPr>
            <a:r>
              <a:rPr b="1" lang="en" sz="1250">
                <a:solidFill>
                  <a:schemeClr val="dk1"/>
                </a:solidFill>
              </a:rPr>
              <a:t>Mixed cell populations/ contains various cell types (epithelioid and spindle)</a:t>
            </a:r>
            <a:endParaRPr b="1" sz="1250">
              <a:solidFill>
                <a:schemeClr val="dk1"/>
              </a:solidFill>
            </a:endParaRPr>
          </a:p>
          <a:p>
            <a:pPr indent="-307975" lvl="0" marL="457200" rtl="0" algn="l">
              <a:spcBef>
                <a:spcPts val="0"/>
              </a:spcBef>
              <a:spcAft>
                <a:spcPts val="0"/>
              </a:spcAft>
              <a:buClr>
                <a:schemeClr val="dk1"/>
              </a:buClr>
              <a:buSzPts val="1250"/>
              <a:buChar char="●"/>
            </a:pPr>
            <a:r>
              <a:rPr lang="en" sz="1250">
                <a:solidFill>
                  <a:schemeClr val="dk1"/>
                </a:solidFill>
              </a:rPr>
              <a:t>May show invasion into cornea or deeper structures</a:t>
            </a:r>
            <a:endParaRPr sz="1250">
              <a:solidFill>
                <a:schemeClr val="dk1"/>
              </a:solidFill>
            </a:endParaRPr>
          </a:p>
          <a:p>
            <a:pPr indent="0" lvl="0" marL="0" rtl="0" algn="l">
              <a:spcBef>
                <a:spcPts val="1200"/>
              </a:spcBef>
              <a:spcAft>
                <a:spcPts val="1200"/>
              </a:spcAft>
              <a:buNone/>
            </a:pPr>
            <a:r>
              <a:t/>
            </a:r>
            <a:endParaRPr/>
          </a:p>
        </p:txBody>
      </p:sp>
      <p:pic>
        <p:nvPicPr>
          <p:cNvPr id="512" name="Google Shape;512;p81"/>
          <p:cNvPicPr preferRelativeResize="0"/>
          <p:nvPr/>
        </p:nvPicPr>
        <p:blipFill>
          <a:blip r:embed="rId3">
            <a:alphaModFix/>
          </a:blip>
          <a:stretch>
            <a:fillRect/>
          </a:stretch>
        </p:blipFill>
        <p:spPr>
          <a:xfrm>
            <a:off x="5218675" y="499375"/>
            <a:ext cx="3699776" cy="44760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graphicFrame>
        <p:nvGraphicFramePr>
          <p:cNvPr id="517" name="Google Shape;517;p82"/>
          <p:cNvGraphicFramePr/>
          <p:nvPr/>
        </p:nvGraphicFramePr>
        <p:xfrm>
          <a:off x="634900" y="123050"/>
          <a:ext cx="3000000" cy="3000000"/>
        </p:xfrm>
        <a:graphic>
          <a:graphicData uri="http://schemas.openxmlformats.org/drawingml/2006/table">
            <a:tbl>
              <a:tblPr>
                <a:noFill/>
                <a:tableStyleId>{9F17811F-4CC5-4F81-B834-E6DCB5153A8F}</a:tableStyleId>
              </a:tblPr>
              <a:tblGrid>
                <a:gridCol w="2707075"/>
                <a:gridCol w="2707075"/>
                <a:gridCol w="2707075"/>
              </a:tblGrid>
              <a:tr h="5064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a:highlight>
                            <a:srgbClr val="00FF00"/>
                          </a:highlight>
                        </a:rPr>
                        <a:t>Benign</a:t>
                      </a:r>
                      <a:endParaRPr>
                        <a:highlight>
                          <a:srgbClr val="00FF00"/>
                        </a:highlight>
                      </a:endParaRPr>
                    </a:p>
                  </a:txBody>
                  <a:tcPr marT="91425" marB="91425" marR="91425" marL="91425"/>
                </a:tc>
                <a:tc>
                  <a:txBody>
                    <a:bodyPr/>
                    <a:lstStyle/>
                    <a:p>
                      <a:pPr indent="0" lvl="0" marL="0" rtl="0" algn="ctr">
                        <a:spcBef>
                          <a:spcPts val="0"/>
                        </a:spcBef>
                        <a:spcAft>
                          <a:spcPts val="0"/>
                        </a:spcAft>
                        <a:buNone/>
                      </a:pPr>
                      <a:r>
                        <a:rPr lang="en">
                          <a:highlight>
                            <a:srgbClr val="FF0000"/>
                          </a:highlight>
                        </a:rPr>
                        <a:t>Malignant</a:t>
                      </a:r>
                      <a:endParaRPr>
                        <a:highlight>
                          <a:srgbClr val="FF0000"/>
                        </a:highlight>
                      </a:endParaRPr>
                    </a:p>
                  </a:txBody>
                  <a:tcPr marT="91425" marB="91425" marR="91425" marL="91425"/>
                </a:tc>
              </a:tr>
              <a:tr h="515500">
                <a:tc>
                  <a:txBody>
                    <a:bodyPr/>
                    <a:lstStyle/>
                    <a:p>
                      <a:pPr indent="0" lvl="0" marL="0" rtl="0" algn="l">
                        <a:spcBef>
                          <a:spcPts val="0"/>
                        </a:spcBef>
                        <a:spcAft>
                          <a:spcPts val="0"/>
                        </a:spcAft>
                        <a:buNone/>
                      </a:pPr>
                      <a:r>
                        <a:rPr lang="en">
                          <a:highlight>
                            <a:srgbClr val="FFFF00"/>
                          </a:highlight>
                        </a:rPr>
                        <a:t>Cyst Formation</a:t>
                      </a:r>
                      <a:endParaRPr>
                        <a:highlight>
                          <a:srgbClr val="FFFF00"/>
                        </a:highlight>
                      </a:endParaRPr>
                    </a:p>
                  </a:txBody>
                  <a:tcPr marT="91425" marB="91425" marR="91425" marL="91425"/>
                </a:tc>
                <a:tc>
                  <a:txBody>
                    <a:bodyPr/>
                    <a:lstStyle/>
                    <a:p>
                      <a:pPr indent="0" lvl="0" marL="0" rtl="0" algn="l">
                        <a:lnSpc>
                          <a:spcPct val="115000"/>
                        </a:lnSpc>
                        <a:spcBef>
                          <a:spcPts val="1200"/>
                        </a:spcBef>
                        <a:spcAft>
                          <a:spcPts val="1200"/>
                        </a:spcAft>
                        <a:buNone/>
                      </a:pPr>
                      <a:r>
                        <a:rPr lang="en" sz="1000">
                          <a:solidFill>
                            <a:schemeClr val="dk1"/>
                          </a:solidFill>
                        </a:rPr>
                        <a:t>very distinct and organized</a:t>
                      </a:r>
                      <a:endParaRPr sz="1000"/>
                    </a:p>
                  </a:txBody>
                  <a:tcPr marT="91425" marB="91425" marR="91425" marL="91425"/>
                </a:tc>
                <a:tc>
                  <a:txBody>
                    <a:bodyPr/>
                    <a:lstStyle/>
                    <a:p>
                      <a:pPr indent="0" lvl="0" marL="0" rtl="0" algn="l">
                        <a:spcBef>
                          <a:spcPts val="0"/>
                        </a:spcBef>
                        <a:spcAft>
                          <a:spcPts val="0"/>
                        </a:spcAft>
                        <a:buNone/>
                      </a:pPr>
                      <a:r>
                        <a:rPr lang="en" sz="1000"/>
                        <a:t>N/A</a:t>
                      </a:r>
                      <a:endParaRPr sz="1000"/>
                    </a:p>
                  </a:txBody>
                  <a:tcPr marT="91425" marB="91425" marR="91425" marL="91425"/>
                </a:tc>
              </a:tr>
              <a:tr h="487000">
                <a:tc>
                  <a:txBody>
                    <a:bodyPr/>
                    <a:lstStyle/>
                    <a:p>
                      <a:pPr indent="0" lvl="0" marL="0" rtl="0" algn="l">
                        <a:spcBef>
                          <a:spcPts val="0"/>
                        </a:spcBef>
                        <a:spcAft>
                          <a:spcPts val="0"/>
                        </a:spcAft>
                        <a:buNone/>
                      </a:pPr>
                      <a:r>
                        <a:rPr lang="en"/>
                        <a:t>Cellular Organization</a:t>
                      </a:r>
                      <a:endParaRPr/>
                    </a:p>
                  </a:txBody>
                  <a:tcPr marT="91425" marB="91425" marR="91425" marL="91425"/>
                </a:tc>
                <a:tc>
                  <a:txBody>
                    <a:bodyPr/>
                    <a:lstStyle/>
                    <a:p>
                      <a:pPr indent="0" lvl="0" marL="0" rtl="0" algn="l">
                        <a:lnSpc>
                          <a:spcPct val="115000"/>
                        </a:lnSpc>
                        <a:spcBef>
                          <a:spcPts val="1200"/>
                        </a:spcBef>
                        <a:spcAft>
                          <a:spcPts val="1200"/>
                        </a:spcAft>
                        <a:buNone/>
                      </a:pPr>
                      <a:r>
                        <a:rPr lang="en" sz="1000">
                          <a:solidFill>
                            <a:schemeClr val="dk1"/>
                          </a:solidFill>
                        </a:rPr>
                        <a:t>Cells line up neatly, clear boundaries between cell groups, regular spacing between cells, cells appear to follow a pattern</a:t>
                      </a:r>
                      <a:endParaRPr sz="1300"/>
                    </a:p>
                  </a:txBody>
                  <a:tcPr marT="91425" marB="91425" marR="91425" marL="91425"/>
                </a:tc>
                <a:tc>
                  <a:txBody>
                    <a:bodyPr/>
                    <a:lstStyle/>
                    <a:p>
                      <a:pPr indent="0" lvl="0" marL="0" rtl="0" algn="l">
                        <a:lnSpc>
                          <a:spcPct val="115000"/>
                        </a:lnSpc>
                        <a:spcBef>
                          <a:spcPts val="1200"/>
                        </a:spcBef>
                        <a:spcAft>
                          <a:spcPts val="1200"/>
                        </a:spcAft>
                        <a:buNone/>
                      </a:pPr>
                      <a:r>
                        <a:rPr lang="en" sz="1000"/>
                        <a:t>Cells appear chaotic and jumbled, no clear organization, random cell distribution, irregular clustering</a:t>
                      </a:r>
                      <a:endParaRPr/>
                    </a:p>
                  </a:txBody>
                  <a:tcPr marT="91425" marB="91425" marR="91425" marL="91425"/>
                </a:tc>
              </a:tr>
              <a:tr h="487000">
                <a:tc>
                  <a:txBody>
                    <a:bodyPr/>
                    <a:lstStyle/>
                    <a:p>
                      <a:pPr indent="0" lvl="0" marL="0" rtl="0" algn="l">
                        <a:spcBef>
                          <a:spcPts val="0"/>
                        </a:spcBef>
                        <a:spcAft>
                          <a:spcPts val="0"/>
                        </a:spcAft>
                        <a:buNone/>
                      </a:pPr>
                      <a:r>
                        <a:rPr lang="en">
                          <a:highlight>
                            <a:schemeClr val="accent6"/>
                          </a:highlight>
                        </a:rPr>
                        <a:t>Nuclear Features</a:t>
                      </a:r>
                      <a:endParaRPr>
                        <a:highlight>
                          <a:schemeClr val="accent6"/>
                        </a:highlight>
                      </a:endParaRPr>
                    </a:p>
                  </a:txBody>
                  <a:tcPr marT="91425" marB="91425" marR="91425" marL="91425"/>
                </a:tc>
                <a:tc>
                  <a:txBody>
                    <a:bodyPr/>
                    <a:lstStyle/>
                    <a:p>
                      <a:pPr indent="0" lvl="0" marL="0" rtl="0" algn="l">
                        <a:lnSpc>
                          <a:spcPct val="115000"/>
                        </a:lnSpc>
                        <a:spcBef>
                          <a:spcPts val="1200"/>
                        </a:spcBef>
                        <a:spcAft>
                          <a:spcPts val="1200"/>
                        </a:spcAft>
                        <a:buNone/>
                      </a:pPr>
                      <a:r>
                        <a:rPr lang="en" sz="1000">
                          <a:solidFill>
                            <a:schemeClr val="dk1"/>
                          </a:solidFill>
                        </a:rPr>
                        <a:t>Nuclei are similar in size and shape, regular round/oval appearance, even chromatin distribution, similar staining intensity</a:t>
                      </a:r>
                      <a:endParaRPr sz="1300"/>
                    </a:p>
                  </a:txBody>
                  <a:tcPr marT="91425" marB="91425" marR="91425" marL="91425"/>
                </a:tc>
                <a:tc>
                  <a:txBody>
                    <a:bodyPr/>
                    <a:lstStyle/>
                    <a:p>
                      <a:pPr indent="0" lvl="0" marL="0" rtl="0" algn="l">
                        <a:lnSpc>
                          <a:spcPct val="115000"/>
                        </a:lnSpc>
                        <a:spcBef>
                          <a:spcPts val="1200"/>
                        </a:spcBef>
                        <a:spcAft>
                          <a:spcPts val="1200"/>
                        </a:spcAft>
                        <a:buNone/>
                      </a:pPr>
                      <a:r>
                        <a:rPr lang="en" sz="1000">
                          <a:solidFill>
                            <a:schemeClr val="dk1"/>
                          </a:solidFill>
                        </a:rPr>
                        <a:t>N</a:t>
                      </a:r>
                      <a:r>
                        <a:rPr lang="en" sz="1000">
                          <a:solidFill>
                            <a:schemeClr val="dk1"/>
                          </a:solidFill>
                        </a:rPr>
                        <a:t>uclei vary dramatically in size/shape, Irregular contours, abnormal chromatin patterns, variable staining</a:t>
                      </a:r>
                      <a:endParaRPr sz="1300"/>
                    </a:p>
                  </a:txBody>
                  <a:tcPr marT="91425" marB="91425" marR="91425" marL="91425"/>
                </a:tc>
              </a:tr>
              <a:tr h="487000">
                <a:tc>
                  <a:txBody>
                    <a:bodyPr/>
                    <a:lstStyle/>
                    <a:p>
                      <a:pPr indent="0" lvl="0" marL="0" rtl="0" algn="l">
                        <a:spcBef>
                          <a:spcPts val="0"/>
                        </a:spcBef>
                        <a:spcAft>
                          <a:spcPts val="0"/>
                        </a:spcAft>
                        <a:buNone/>
                      </a:pPr>
                      <a:r>
                        <a:rPr lang="en"/>
                        <a:t>Growth Pattern</a:t>
                      </a:r>
                      <a:endParaRPr/>
                    </a:p>
                  </a:txBody>
                  <a:tcPr marT="91425" marB="91425" marR="91425" marL="91425"/>
                </a:tc>
                <a:tc>
                  <a:txBody>
                    <a:bodyPr/>
                    <a:lstStyle/>
                    <a:p>
                      <a:pPr indent="0" lvl="0" marL="0" rtl="0" algn="l">
                        <a:lnSpc>
                          <a:spcPct val="115000"/>
                        </a:lnSpc>
                        <a:spcBef>
                          <a:spcPts val="1200"/>
                        </a:spcBef>
                        <a:spcAft>
                          <a:spcPts val="1200"/>
                        </a:spcAft>
                        <a:buNone/>
                      </a:pPr>
                      <a:r>
                        <a:rPr lang="en" sz="1000">
                          <a:solidFill>
                            <a:schemeClr val="dk1"/>
                          </a:solidFill>
                        </a:rPr>
                        <a:t>Clear borders, stays within tissue boundaries, respects normal tissue architecture</a:t>
                      </a:r>
                      <a:endParaRPr sz="13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000"/>
                        <a:t>Irregular borders, pushes into surrounding tissues, breaks through normal boundaries</a:t>
                      </a:r>
                      <a:endParaRPr/>
                    </a:p>
                  </a:txBody>
                  <a:tcPr marT="91425" marB="91425" marR="91425" marL="91425"/>
                </a:tc>
              </a:tr>
              <a:tr h="487000">
                <a:tc>
                  <a:txBody>
                    <a:bodyPr/>
                    <a:lstStyle/>
                    <a:p>
                      <a:pPr indent="0" lvl="0" marL="0" rtl="0" algn="l">
                        <a:spcBef>
                          <a:spcPts val="0"/>
                        </a:spcBef>
                        <a:spcAft>
                          <a:spcPts val="0"/>
                        </a:spcAft>
                        <a:buNone/>
                      </a:pPr>
                      <a:r>
                        <a:rPr lang="en"/>
                        <a:t>Maturation</a:t>
                      </a:r>
                      <a:endParaRPr/>
                    </a:p>
                  </a:txBody>
                  <a:tcPr marT="91425" marB="91425" marR="91425" marL="91425"/>
                </a:tc>
                <a:tc>
                  <a:txBody>
                    <a:bodyPr/>
                    <a:lstStyle/>
                    <a:p>
                      <a:pPr indent="0" lvl="0" marL="0" rtl="0" algn="l">
                        <a:lnSpc>
                          <a:spcPct val="115000"/>
                        </a:lnSpc>
                        <a:spcBef>
                          <a:spcPts val="1200"/>
                        </a:spcBef>
                        <a:spcAft>
                          <a:spcPts val="0"/>
                        </a:spcAft>
                        <a:buNone/>
                      </a:pPr>
                      <a:r>
                        <a:rPr lang="en" sz="1000">
                          <a:solidFill>
                            <a:schemeClr val="dk1"/>
                          </a:solidFill>
                        </a:rPr>
                        <a:t>Gradual transition in cell size/shape with depth, ordered progression from top to bottom, cells become smaller/more organized deeper in tissue (Like a gradient from dark to light)</a:t>
                      </a:r>
                      <a:endParaRPr sz="1700">
                        <a:solidFill>
                          <a:schemeClr val="dk2"/>
                        </a:solidFill>
                      </a:endParaRPr>
                    </a:p>
                    <a:p>
                      <a:pPr indent="0" lvl="0" marL="0" rtl="0" algn="l">
                        <a:spcBef>
                          <a:spcPts val="1200"/>
                        </a:spcBef>
                        <a:spcAft>
                          <a:spcPts val="0"/>
                        </a:spcAft>
                        <a:buNone/>
                      </a:pPr>
                      <a:r>
                        <a:t/>
                      </a:r>
                      <a:endParaRPr/>
                    </a:p>
                  </a:txBody>
                  <a:tcPr marT="91425" marB="91425" marR="91425" marL="91425"/>
                </a:tc>
                <a:tc>
                  <a:txBody>
                    <a:bodyPr/>
                    <a:lstStyle/>
                    <a:p>
                      <a:pPr indent="0" lvl="0" marL="0" rtl="0" algn="l">
                        <a:lnSpc>
                          <a:spcPct val="115000"/>
                        </a:lnSpc>
                        <a:spcBef>
                          <a:spcPts val="1200"/>
                        </a:spcBef>
                        <a:spcAft>
                          <a:spcPts val="1200"/>
                        </a:spcAft>
                        <a:buNone/>
                      </a:pPr>
                      <a:r>
                        <a:rPr lang="en" sz="1000">
                          <a:solidFill>
                            <a:schemeClr val="dk1"/>
                          </a:solidFill>
                        </a:rPr>
                        <a:t>No organized transition, similar abnormal cells throughout, random cell patterns at all depths (Like a uniform chaos)</a:t>
                      </a:r>
                      <a:endParaRPr sz="1300"/>
                    </a:p>
                  </a:txBody>
                  <a:tcPr marT="91425" marB="91425" marR="91425" marL="91425"/>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n"/>
              <a:t>Critical Differentiating Features (summary) :</a:t>
            </a:r>
            <a:endParaRPr/>
          </a:p>
          <a:p>
            <a:pPr indent="0" lvl="0" marL="0" rtl="0" algn="l">
              <a:spcBef>
                <a:spcPts val="1200"/>
              </a:spcBef>
              <a:spcAft>
                <a:spcPts val="0"/>
              </a:spcAft>
              <a:buNone/>
            </a:pPr>
            <a:r>
              <a:t/>
            </a:r>
            <a:endParaRPr/>
          </a:p>
        </p:txBody>
      </p:sp>
      <p:sp>
        <p:nvSpPr>
          <p:cNvPr id="523" name="Google Shape;523;p83"/>
          <p:cNvSpPr txBox="1"/>
          <p:nvPr>
            <p:ph idx="1" type="body"/>
          </p:nvPr>
        </p:nvSpPr>
        <p:spPr>
          <a:xfrm>
            <a:off x="426375" y="1409100"/>
            <a:ext cx="69501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Cysts</a:t>
            </a:r>
            <a:r>
              <a:rPr lang="en"/>
              <a:t>: Strong indicator of benign nevus</a:t>
            </a:r>
            <a:endParaRPr/>
          </a:p>
          <a:p>
            <a:pPr indent="-342900" lvl="0" marL="457200" rtl="0" algn="l">
              <a:spcBef>
                <a:spcPts val="0"/>
              </a:spcBef>
              <a:spcAft>
                <a:spcPts val="0"/>
              </a:spcAft>
              <a:buSzPts val="1800"/>
              <a:buChar char="●"/>
            </a:pPr>
            <a:r>
              <a:rPr b="1" lang="en"/>
              <a:t>Cellular Organization: </a:t>
            </a:r>
            <a:r>
              <a:rPr lang="en"/>
              <a:t>Progresses from ordered (benign) to disordered (malignant)</a:t>
            </a:r>
            <a:endParaRPr/>
          </a:p>
          <a:p>
            <a:pPr indent="-342900" lvl="0" marL="457200" rtl="0" algn="l">
              <a:spcBef>
                <a:spcPts val="0"/>
              </a:spcBef>
              <a:spcAft>
                <a:spcPts val="0"/>
              </a:spcAft>
              <a:buSzPts val="1800"/>
              <a:buChar char="●"/>
            </a:pPr>
            <a:r>
              <a:rPr b="1" lang="en"/>
              <a:t>Nuclear Features:</a:t>
            </a:r>
            <a:r>
              <a:rPr lang="en"/>
              <a:t> Progress from uniform (benign) to pleomorphic (malignant)</a:t>
            </a:r>
            <a:endParaRPr/>
          </a:p>
          <a:p>
            <a:pPr indent="-342900" lvl="0" marL="457200" rtl="0" algn="l">
              <a:spcBef>
                <a:spcPts val="0"/>
              </a:spcBef>
              <a:spcAft>
                <a:spcPts val="0"/>
              </a:spcAft>
              <a:buSzPts val="1800"/>
              <a:buChar char="●"/>
            </a:pPr>
            <a:r>
              <a:rPr b="1" lang="en"/>
              <a:t>Growth Pattern:</a:t>
            </a:r>
            <a:r>
              <a:rPr lang="en"/>
              <a:t> Confined (benign) to invasive (malignant)</a:t>
            </a:r>
            <a:endParaRPr/>
          </a:p>
          <a:p>
            <a:pPr indent="-342900" lvl="0" marL="457200" rtl="0" algn="l">
              <a:spcBef>
                <a:spcPts val="0"/>
              </a:spcBef>
              <a:spcAft>
                <a:spcPts val="0"/>
              </a:spcAft>
              <a:buSzPts val="1800"/>
              <a:buChar char="●"/>
            </a:pPr>
            <a:r>
              <a:rPr b="1" lang="en"/>
              <a:t>Maturation: </a:t>
            </a:r>
            <a:r>
              <a:rPr lang="en"/>
              <a:t>Present in benign lesions, absent in malignant ones</a:t>
            </a:r>
            <a:endParaRPr/>
          </a:p>
          <a:p>
            <a:pPr indent="0" lvl="0" marL="0" rtl="0" algn="l">
              <a:spcBef>
                <a:spcPts val="1200"/>
              </a:spcBef>
              <a:spcAft>
                <a:spcPts val="12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84"/>
          <p:cNvSpPr txBox="1"/>
          <p:nvPr>
            <p:ph idx="1" type="subTitle"/>
          </p:nvPr>
        </p:nvSpPr>
        <p:spPr>
          <a:xfrm>
            <a:off x="480430" y="290625"/>
            <a:ext cx="69669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Automated Eye Cancer Classification via VCG and ResNet</a:t>
            </a:r>
            <a:endParaRPr/>
          </a:p>
        </p:txBody>
      </p:sp>
      <p:sp>
        <p:nvSpPr>
          <p:cNvPr id="529" name="Google Shape;529;p84"/>
          <p:cNvSpPr txBox="1"/>
          <p:nvPr>
            <p:ph idx="2" type="body"/>
          </p:nvPr>
        </p:nvSpPr>
        <p:spPr>
          <a:xfrm>
            <a:off x="480425" y="610475"/>
            <a:ext cx="4878300" cy="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Title: Towards automated eye cancer classification via VGG and ResNet networks using transfer learning</a:t>
            </a:r>
            <a:endParaRPr/>
          </a:p>
        </p:txBody>
      </p:sp>
      <p:sp>
        <p:nvSpPr>
          <p:cNvPr id="530" name="Google Shape;530;p84"/>
          <p:cNvSpPr txBox="1"/>
          <p:nvPr/>
        </p:nvSpPr>
        <p:spPr>
          <a:xfrm>
            <a:off x="5279375" y="1576485"/>
            <a:ext cx="1860300" cy="346200"/>
          </a:xfrm>
          <a:prstGeom prst="rect">
            <a:avLst/>
          </a:prstGeom>
          <a:noFill/>
          <a:ln>
            <a:noFill/>
          </a:ln>
        </p:spPr>
        <p:txBody>
          <a:bodyPr anchorCtr="0" anchor="t" bIns="0" lIns="0" spcFirstLastPara="1" rIns="0" wrap="square" tIns="0">
            <a:noAutofit/>
          </a:bodyPr>
          <a:lstStyle/>
          <a:p>
            <a:pPr indent="0" lvl="0" marL="0" rtl="0" algn="l">
              <a:spcBef>
                <a:spcPts val="0"/>
              </a:spcBef>
              <a:spcAft>
                <a:spcPts val="3200"/>
              </a:spcAft>
              <a:buNone/>
            </a:pPr>
            <a:r>
              <a:rPr lang="en">
                <a:solidFill>
                  <a:schemeClr val="lt1"/>
                </a:solidFill>
                <a:latin typeface="Hepta Slab Medium"/>
                <a:ea typeface="Hepta Slab Medium"/>
                <a:cs typeface="Hepta Slab Medium"/>
                <a:sym typeface="Hepta Slab Medium"/>
              </a:rPr>
              <a:t>Process Flow</a:t>
            </a:r>
            <a:endParaRPr>
              <a:solidFill>
                <a:schemeClr val="lt1"/>
              </a:solidFill>
              <a:latin typeface="Hepta Slab Medium"/>
              <a:ea typeface="Hepta Slab Medium"/>
              <a:cs typeface="Hepta Slab Medium"/>
              <a:sym typeface="Hepta Slab Medium"/>
            </a:endParaRPr>
          </a:p>
        </p:txBody>
      </p:sp>
      <p:sp>
        <p:nvSpPr>
          <p:cNvPr id="531" name="Google Shape;531;p84"/>
          <p:cNvSpPr txBox="1"/>
          <p:nvPr/>
        </p:nvSpPr>
        <p:spPr>
          <a:xfrm>
            <a:off x="5279375" y="3830075"/>
            <a:ext cx="3171000" cy="970500"/>
          </a:xfrm>
          <a:prstGeom prst="rect">
            <a:avLst/>
          </a:prstGeom>
          <a:noFill/>
          <a:ln>
            <a:noFill/>
          </a:ln>
        </p:spPr>
        <p:txBody>
          <a:bodyPr anchorCtr="0" anchor="t" bIns="182850" lIns="0" spcFirstLastPara="1" rIns="182850" wrap="square" tIns="0">
            <a:noAutofit/>
          </a:bodyPr>
          <a:lstStyle/>
          <a:p>
            <a:pPr indent="-298450" lvl="0" marL="457200" rtl="0" algn="l">
              <a:lnSpc>
                <a:spcPct val="115000"/>
              </a:lnSpc>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The value of data augmentation</a:t>
            </a:r>
            <a:endParaRPr sz="1100">
              <a:solidFill>
                <a:schemeClr val="lt1"/>
              </a:solidFill>
              <a:latin typeface="Barlow Light"/>
              <a:ea typeface="Barlow Light"/>
              <a:cs typeface="Barlow Light"/>
              <a:sym typeface="Barlow Light"/>
            </a:endParaRPr>
          </a:p>
          <a:p>
            <a:pPr indent="-298450" lvl="1" marL="914400" rtl="0" algn="l">
              <a:lnSpc>
                <a:spcPct val="115000"/>
              </a:lnSpc>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Prevents overfitting and improve accuracy</a:t>
            </a:r>
            <a:endParaRPr sz="1100">
              <a:solidFill>
                <a:schemeClr val="lt1"/>
              </a:solidFill>
              <a:latin typeface="Barlow Light"/>
              <a:ea typeface="Barlow Light"/>
              <a:cs typeface="Barlow Light"/>
              <a:sym typeface="Barlow Light"/>
            </a:endParaRPr>
          </a:p>
          <a:p>
            <a:pPr indent="-298450" lvl="0" marL="457200" rtl="0" algn="l">
              <a:lnSpc>
                <a:spcPct val="115000"/>
              </a:lnSpc>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CNN’s and deep </a:t>
            </a:r>
            <a:r>
              <a:rPr lang="en" sz="1100">
                <a:solidFill>
                  <a:schemeClr val="lt1"/>
                </a:solidFill>
                <a:latin typeface="Barlow Light"/>
                <a:ea typeface="Barlow Light"/>
                <a:cs typeface="Barlow Light"/>
                <a:sym typeface="Barlow Light"/>
              </a:rPr>
              <a:t>learning</a:t>
            </a:r>
            <a:r>
              <a:rPr lang="en" sz="1100">
                <a:solidFill>
                  <a:schemeClr val="lt1"/>
                </a:solidFill>
                <a:latin typeface="Barlow Light"/>
                <a:ea typeface="Barlow Light"/>
                <a:cs typeface="Barlow Light"/>
                <a:sym typeface="Barlow Light"/>
              </a:rPr>
              <a:t> benefits over machine learning</a:t>
            </a:r>
            <a:endParaRPr sz="1100">
              <a:solidFill>
                <a:schemeClr val="lt1"/>
              </a:solidFill>
              <a:latin typeface="Barlow Light"/>
              <a:ea typeface="Barlow Light"/>
              <a:cs typeface="Barlow Light"/>
              <a:sym typeface="Barlow Light"/>
            </a:endParaRPr>
          </a:p>
          <a:p>
            <a:pPr indent="-298450" lvl="0" marL="457200" rtl="0" algn="l">
              <a:lnSpc>
                <a:spcPct val="115000"/>
              </a:lnSpc>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Should we train multiple model to compare performance?</a:t>
            </a: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0"/>
              </a:spcAft>
              <a:buNone/>
            </a:pPr>
            <a:r>
              <a:t/>
            </a: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2400"/>
              </a:spcAft>
              <a:buNone/>
            </a:pPr>
            <a:r>
              <a:t/>
            </a:r>
            <a:endParaRPr sz="1100">
              <a:solidFill>
                <a:schemeClr val="lt1"/>
              </a:solidFill>
              <a:latin typeface="Barlow Light"/>
              <a:ea typeface="Barlow Light"/>
              <a:cs typeface="Barlow Light"/>
              <a:sym typeface="Barlow Light"/>
            </a:endParaRPr>
          </a:p>
        </p:txBody>
      </p:sp>
      <p:sp>
        <p:nvSpPr>
          <p:cNvPr id="532" name="Google Shape;532;p84"/>
          <p:cNvSpPr txBox="1"/>
          <p:nvPr/>
        </p:nvSpPr>
        <p:spPr>
          <a:xfrm>
            <a:off x="5279375" y="3495410"/>
            <a:ext cx="1860300" cy="346200"/>
          </a:xfrm>
          <a:prstGeom prst="rect">
            <a:avLst/>
          </a:prstGeom>
          <a:noFill/>
          <a:ln>
            <a:noFill/>
          </a:ln>
        </p:spPr>
        <p:txBody>
          <a:bodyPr anchorCtr="0" anchor="t" bIns="0" lIns="0" spcFirstLastPara="1" rIns="0" wrap="square" tIns="0">
            <a:noAutofit/>
          </a:bodyPr>
          <a:lstStyle/>
          <a:p>
            <a:pPr indent="0" lvl="0" marL="0" rtl="0" algn="l">
              <a:spcBef>
                <a:spcPts val="0"/>
              </a:spcBef>
              <a:spcAft>
                <a:spcPts val="3200"/>
              </a:spcAft>
              <a:buNone/>
            </a:pPr>
            <a:r>
              <a:rPr lang="en">
                <a:solidFill>
                  <a:schemeClr val="lt1"/>
                </a:solidFill>
                <a:latin typeface="Hepta Slab Medium"/>
                <a:ea typeface="Hepta Slab Medium"/>
                <a:cs typeface="Hepta Slab Medium"/>
                <a:sym typeface="Hepta Slab Medium"/>
              </a:rPr>
              <a:t>Takeaway</a:t>
            </a:r>
            <a:endParaRPr>
              <a:solidFill>
                <a:schemeClr val="lt1"/>
              </a:solidFill>
              <a:latin typeface="Hepta Slab Medium"/>
              <a:ea typeface="Hepta Slab Medium"/>
              <a:cs typeface="Hepta Slab Medium"/>
              <a:sym typeface="Hepta Slab Medium"/>
            </a:endParaRPr>
          </a:p>
        </p:txBody>
      </p:sp>
      <p:sp>
        <p:nvSpPr>
          <p:cNvPr id="533" name="Google Shape;533;p84"/>
          <p:cNvSpPr txBox="1"/>
          <p:nvPr/>
        </p:nvSpPr>
        <p:spPr>
          <a:xfrm>
            <a:off x="649425" y="1917325"/>
            <a:ext cx="3838800" cy="871500"/>
          </a:xfrm>
          <a:prstGeom prst="rect">
            <a:avLst/>
          </a:prstGeom>
          <a:noFill/>
          <a:ln>
            <a:noFill/>
          </a:ln>
        </p:spPr>
        <p:txBody>
          <a:bodyPr anchorCtr="0" anchor="t" bIns="182850" lIns="0" spcFirstLastPara="1" rIns="182850" wrap="square" tIns="0">
            <a:noAutofit/>
          </a:bodyPr>
          <a:lstStyle/>
          <a:p>
            <a:pPr indent="0" lvl="0" marL="0" rtl="0" algn="l">
              <a:lnSpc>
                <a:spcPct val="115000"/>
              </a:lnSpc>
              <a:spcBef>
                <a:spcPts val="0"/>
              </a:spcBef>
              <a:spcAft>
                <a:spcPts val="0"/>
              </a:spcAft>
              <a:buNone/>
            </a:pPr>
            <a:r>
              <a:rPr lang="en" sz="1100">
                <a:solidFill>
                  <a:schemeClr val="lt1"/>
                </a:solidFill>
                <a:latin typeface="Barlow Light"/>
                <a:ea typeface="Barlow Light"/>
                <a:cs typeface="Barlow Light"/>
                <a:sym typeface="Barlow Light"/>
              </a:rPr>
              <a:t>The author utilized CNNs combined with data augmentation to detect </a:t>
            </a:r>
            <a:r>
              <a:rPr lang="en" sz="1100">
                <a:solidFill>
                  <a:schemeClr val="lt1"/>
                </a:solidFill>
                <a:latin typeface="Barlow Light"/>
                <a:ea typeface="Barlow Light"/>
                <a:cs typeface="Barlow Light"/>
                <a:sym typeface="Barlow Light"/>
              </a:rPr>
              <a:t>anomalies</a:t>
            </a:r>
            <a:r>
              <a:rPr lang="en" sz="1100">
                <a:solidFill>
                  <a:schemeClr val="lt1"/>
                </a:solidFill>
                <a:latin typeface="Barlow Light"/>
                <a:ea typeface="Barlow Light"/>
                <a:cs typeface="Barlow Light"/>
                <a:sym typeface="Barlow Light"/>
              </a:rPr>
              <a:t> in eye cancer and reached 98-99% across sensitivity, precision, and accuracy</a:t>
            </a: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2400"/>
              </a:spcAft>
              <a:buNone/>
            </a:pPr>
            <a:r>
              <a:rPr lang="en" sz="1100">
                <a:solidFill>
                  <a:schemeClr val="lt1"/>
                </a:solidFill>
                <a:latin typeface="Barlow Light"/>
                <a:ea typeface="Barlow Light"/>
                <a:cs typeface="Barlow Light"/>
                <a:sym typeface="Barlow Light"/>
              </a:rPr>
              <a:t>Implemented steps in remove light spots and data augmentation</a:t>
            </a:r>
            <a:endParaRPr sz="1100">
              <a:solidFill>
                <a:schemeClr val="lt1"/>
              </a:solidFill>
              <a:latin typeface="Barlow Light"/>
              <a:ea typeface="Barlow Light"/>
              <a:cs typeface="Barlow Light"/>
              <a:sym typeface="Barlow Light"/>
            </a:endParaRPr>
          </a:p>
        </p:txBody>
      </p:sp>
      <p:sp>
        <p:nvSpPr>
          <p:cNvPr id="534" name="Google Shape;534;p84"/>
          <p:cNvSpPr txBox="1"/>
          <p:nvPr/>
        </p:nvSpPr>
        <p:spPr>
          <a:xfrm>
            <a:off x="791175" y="1576485"/>
            <a:ext cx="1860300" cy="247200"/>
          </a:xfrm>
          <a:prstGeom prst="rect">
            <a:avLst/>
          </a:prstGeom>
          <a:noFill/>
          <a:ln>
            <a:noFill/>
          </a:ln>
        </p:spPr>
        <p:txBody>
          <a:bodyPr anchorCtr="0" anchor="t" bIns="0" lIns="0" spcFirstLastPara="1" rIns="0" wrap="square" tIns="0">
            <a:noAutofit/>
          </a:bodyPr>
          <a:lstStyle/>
          <a:p>
            <a:pPr indent="0" lvl="0" marL="0" rtl="0" algn="l">
              <a:spcBef>
                <a:spcPts val="0"/>
              </a:spcBef>
              <a:spcAft>
                <a:spcPts val="3200"/>
              </a:spcAft>
              <a:buNone/>
            </a:pPr>
            <a:r>
              <a:rPr lang="en">
                <a:solidFill>
                  <a:schemeClr val="lt1"/>
                </a:solidFill>
                <a:latin typeface="Hepta Slab Medium"/>
                <a:ea typeface="Hepta Slab Medium"/>
                <a:cs typeface="Hepta Slab Medium"/>
                <a:sym typeface="Hepta Slab Medium"/>
              </a:rPr>
              <a:t>Summary</a:t>
            </a:r>
            <a:endParaRPr>
              <a:solidFill>
                <a:schemeClr val="lt1"/>
              </a:solidFill>
              <a:latin typeface="Hepta Slab Medium"/>
              <a:ea typeface="Hepta Slab Medium"/>
              <a:cs typeface="Hepta Slab Medium"/>
              <a:sym typeface="Hepta Slab Medium"/>
            </a:endParaRPr>
          </a:p>
        </p:txBody>
      </p:sp>
      <p:sp>
        <p:nvSpPr>
          <p:cNvPr id="535" name="Google Shape;535;p84"/>
          <p:cNvSpPr txBox="1"/>
          <p:nvPr/>
        </p:nvSpPr>
        <p:spPr>
          <a:xfrm>
            <a:off x="649425" y="3771075"/>
            <a:ext cx="3697200" cy="970500"/>
          </a:xfrm>
          <a:prstGeom prst="rect">
            <a:avLst/>
          </a:prstGeom>
          <a:noFill/>
          <a:ln>
            <a:noFill/>
          </a:ln>
        </p:spPr>
        <p:txBody>
          <a:bodyPr anchorCtr="0" anchor="t" bIns="182850" lIns="0" spcFirstLastPara="1" rIns="182850" wrap="square" tIns="0">
            <a:noAutofit/>
          </a:bodyPr>
          <a:lstStyle/>
          <a:p>
            <a:pPr indent="-298450" lvl="0" marL="457200" rtl="0" algn="l">
              <a:lnSpc>
                <a:spcPct val="115000"/>
              </a:lnSpc>
              <a:spcBef>
                <a:spcPts val="0"/>
              </a:spcBef>
              <a:spcAft>
                <a:spcPts val="0"/>
              </a:spcAft>
              <a:buClr>
                <a:schemeClr val="dk1"/>
              </a:buClr>
              <a:buSzPts val="1100"/>
              <a:buFont typeface="Barlow Light"/>
              <a:buChar char="-"/>
            </a:pPr>
            <a:r>
              <a:rPr lang="en" sz="1100">
                <a:solidFill>
                  <a:schemeClr val="dk1"/>
                </a:solidFill>
                <a:latin typeface="Barlow Light"/>
                <a:ea typeface="Barlow Light"/>
                <a:cs typeface="Barlow Light"/>
                <a:sym typeface="Barlow Light"/>
              </a:rPr>
              <a:t>Limited and unbalanced training data set</a:t>
            </a:r>
            <a:endParaRPr sz="1100">
              <a:solidFill>
                <a:schemeClr val="dk1"/>
              </a:solidFill>
              <a:latin typeface="Barlow Light"/>
              <a:ea typeface="Barlow Light"/>
              <a:cs typeface="Barlow Light"/>
              <a:sym typeface="Barlow Light"/>
            </a:endParaRPr>
          </a:p>
          <a:p>
            <a:pPr indent="-298450" lvl="0" marL="457200" rtl="0" algn="l">
              <a:lnSpc>
                <a:spcPct val="115000"/>
              </a:lnSpc>
              <a:spcBef>
                <a:spcPts val="0"/>
              </a:spcBef>
              <a:spcAft>
                <a:spcPts val="0"/>
              </a:spcAft>
              <a:buClr>
                <a:schemeClr val="dk1"/>
              </a:buClr>
              <a:buSzPts val="1100"/>
              <a:buFont typeface="Barlow Light"/>
              <a:buChar char="-"/>
            </a:pPr>
            <a:r>
              <a:rPr lang="en" sz="1100">
                <a:solidFill>
                  <a:schemeClr val="dk1"/>
                </a:solidFill>
                <a:latin typeface="Barlow Light"/>
                <a:ea typeface="Barlow Light"/>
                <a:cs typeface="Barlow Light"/>
                <a:sym typeface="Barlow Light"/>
              </a:rPr>
              <a:t>The technical difficulties in handling three types of image scans</a:t>
            </a:r>
            <a:endParaRPr sz="1100">
              <a:solidFill>
                <a:schemeClr val="dk1"/>
              </a:solidFill>
              <a:latin typeface="Barlow Light"/>
              <a:ea typeface="Barlow Light"/>
              <a:cs typeface="Barlow Light"/>
              <a:sym typeface="Barlow Light"/>
            </a:endParaRPr>
          </a:p>
          <a:p>
            <a:pPr indent="-298450" lvl="0" marL="457200" rtl="0" algn="l">
              <a:lnSpc>
                <a:spcPct val="115000"/>
              </a:lnSpc>
              <a:spcBef>
                <a:spcPts val="0"/>
              </a:spcBef>
              <a:spcAft>
                <a:spcPts val="0"/>
              </a:spcAft>
              <a:buClr>
                <a:schemeClr val="dk1"/>
              </a:buClr>
              <a:buSzPts val="1100"/>
              <a:buFont typeface="Barlow Light"/>
              <a:buChar char="-"/>
            </a:pPr>
            <a:r>
              <a:rPr lang="en" sz="1100">
                <a:solidFill>
                  <a:schemeClr val="dk1"/>
                </a:solidFill>
                <a:latin typeface="Barlow Light"/>
                <a:ea typeface="Barlow Light"/>
                <a:cs typeface="Barlow Light"/>
                <a:sym typeface="Barlow Light"/>
              </a:rPr>
              <a:t>Should the size of patching be fixed or consistent?</a:t>
            </a:r>
            <a:endParaRPr sz="1100">
              <a:solidFill>
                <a:schemeClr val="dk1"/>
              </a:solidFill>
              <a:latin typeface="Barlow Light"/>
              <a:ea typeface="Barlow Light"/>
              <a:cs typeface="Barlow Light"/>
              <a:sym typeface="Barlow Light"/>
            </a:endParaRPr>
          </a:p>
          <a:p>
            <a:pPr indent="0" lvl="0" marL="0" rtl="0" algn="l">
              <a:lnSpc>
                <a:spcPct val="115000"/>
              </a:lnSpc>
              <a:spcBef>
                <a:spcPts val="2400"/>
              </a:spcBef>
              <a:spcAft>
                <a:spcPts val="0"/>
              </a:spcAft>
              <a:buNone/>
            </a:pPr>
            <a:r>
              <a:t/>
            </a:r>
            <a:endParaRPr sz="1100">
              <a:solidFill>
                <a:schemeClr val="dk1"/>
              </a:solidFill>
              <a:latin typeface="Barlow Light"/>
              <a:ea typeface="Barlow Light"/>
              <a:cs typeface="Barlow Light"/>
              <a:sym typeface="Barlow Light"/>
            </a:endParaRPr>
          </a:p>
          <a:p>
            <a:pPr indent="0" lvl="0" marL="0" rtl="0" algn="l">
              <a:lnSpc>
                <a:spcPct val="115000"/>
              </a:lnSpc>
              <a:spcBef>
                <a:spcPts val="2400"/>
              </a:spcBef>
              <a:spcAft>
                <a:spcPts val="2400"/>
              </a:spcAft>
              <a:buNone/>
            </a:pPr>
            <a:r>
              <a:t/>
            </a:r>
            <a:endParaRPr sz="1100">
              <a:solidFill>
                <a:schemeClr val="dk1"/>
              </a:solidFill>
              <a:latin typeface="Barlow Light"/>
              <a:ea typeface="Barlow Light"/>
              <a:cs typeface="Barlow Light"/>
              <a:sym typeface="Barlow Light"/>
            </a:endParaRPr>
          </a:p>
        </p:txBody>
      </p:sp>
      <p:sp>
        <p:nvSpPr>
          <p:cNvPr id="536" name="Google Shape;536;p84"/>
          <p:cNvSpPr txBox="1"/>
          <p:nvPr/>
        </p:nvSpPr>
        <p:spPr>
          <a:xfrm>
            <a:off x="791175" y="3495407"/>
            <a:ext cx="1860300" cy="346200"/>
          </a:xfrm>
          <a:prstGeom prst="rect">
            <a:avLst/>
          </a:prstGeom>
          <a:noFill/>
          <a:ln>
            <a:noFill/>
          </a:ln>
        </p:spPr>
        <p:txBody>
          <a:bodyPr anchorCtr="0" anchor="t" bIns="0" lIns="0" spcFirstLastPara="1" rIns="0" wrap="square" tIns="0">
            <a:noAutofit/>
          </a:bodyPr>
          <a:lstStyle/>
          <a:p>
            <a:pPr indent="0" lvl="0" marL="0" rtl="0" algn="l">
              <a:spcBef>
                <a:spcPts val="0"/>
              </a:spcBef>
              <a:spcAft>
                <a:spcPts val="3200"/>
              </a:spcAft>
              <a:buNone/>
            </a:pPr>
            <a:r>
              <a:rPr lang="en">
                <a:solidFill>
                  <a:schemeClr val="dk1"/>
                </a:solidFill>
                <a:latin typeface="Hepta Slab Medium"/>
                <a:ea typeface="Hepta Slab Medium"/>
                <a:cs typeface="Hepta Slab Medium"/>
                <a:sym typeface="Hepta Slab Medium"/>
              </a:rPr>
              <a:t>Challenges</a:t>
            </a:r>
            <a:endParaRPr>
              <a:solidFill>
                <a:schemeClr val="dk1"/>
              </a:solidFill>
              <a:latin typeface="Hepta Slab Medium"/>
              <a:ea typeface="Hepta Slab Medium"/>
              <a:cs typeface="Hepta Slab Medium"/>
              <a:sym typeface="Hepta Slab Medium"/>
            </a:endParaRPr>
          </a:p>
        </p:txBody>
      </p:sp>
      <p:sp>
        <p:nvSpPr>
          <p:cNvPr id="537" name="Google Shape;537;p84"/>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38" name="Google Shape;538;p84"/>
          <p:cNvPicPr preferRelativeResize="0"/>
          <p:nvPr/>
        </p:nvPicPr>
        <p:blipFill>
          <a:blip r:embed="rId3">
            <a:alphaModFix/>
          </a:blip>
          <a:stretch>
            <a:fillRect/>
          </a:stretch>
        </p:blipFill>
        <p:spPr>
          <a:xfrm>
            <a:off x="4572003" y="1298588"/>
            <a:ext cx="4487398" cy="20223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85"/>
          <p:cNvSpPr txBox="1"/>
          <p:nvPr>
            <p:ph idx="1" type="subTitle"/>
          </p:nvPr>
        </p:nvSpPr>
        <p:spPr>
          <a:xfrm>
            <a:off x="480430" y="290625"/>
            <a:ext cx="69669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Lung Cancer Automated Diagnosis</a:t>
            </a:r>
            <a:endParaRPr/>
          </a:p>
        </p:txBody>
      </p:sp>
      <p:sp>
        <p:nvSpPr>
          <p:cNvPr id="544" name="Google Shape;544;p85"/>
          <p:cNvSpPr txBox="1"/>
          <p:nvPr>
            <p:ph idx="2" type="body"/>
          </p:nvPr>
        </p:nvSpPr>
        <p:spPr>
          <a:xfrm>
            <a:off x="480425" y="610475"/>
            <a:ext cx="4878300" cy="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Title: An Effective Method for Lung Cancer Diagnosis from CT Scan Using Deep Learning-Based Support Vector Network </a:t>
            </a:r>
            <a:endParaRPr/>
          </a:p>
        </p:txBody>
      </p:sp>
      <p:sp>
        <p:nvSpPr>
          <p:cNvPr id="545" name="Google Shape;545;p85"/>
          <p:cNvSpPr txBox="1"/>
          <p:nvPr/>
        </p:nvSpPr>
        <p:spPr>
          <a:xfrm>
            <a:off x="5279375" y="1576485"/>
            <a:ext cx="1860300" cy="346200"/>
          </a:xfrm>
          <a:prstGeom prst="rect">
            <a:avLst/>
          </a:prstGeom>
          <a:noFill/>
          <a:ln>
            <a:noFill/>
          </a:ln>
        </p:spPr>
        <p:txBody>
          <a:bodyPr anchorCtr="0" anchor="t" bIns="0" lIns="0" spcFirstLastPara="1" rIns="0" wrap="square" tIns="0">
            <a:noAutofit/>
          </a:bodyPr>
          <a:lstStyle/>
          <a:p>
            <a:pPr indent="0" lvl="0" marL="0" rtl="0" algn="l">
              <a:spcBef>
                <a:spcPts val="0"/>
              </a:spcBef>
              <a:spcAft>
                <a:spcPts val="3200"/>
              </a:spcAft>
              <a:buNone/>
            </a:pPr>
            <a:r>
              <a:rPr lang="en">
                <a:solidFill>
                  <a:schemeClr val="lt1"/>
                </a:solidFill>
                <a:latin typeface="Hepta Slab Medium"/>
                <a:ea typeface="Hepta Slab Medium"/>
                <a:cs typeface="Hepta Slab Medium"/>
                <a:sym typeface="Hepta Slab Medium"/>
              </a:rPr>
              <a:t>Process Flow</a:t>
            </a:r>
            <a:endParaRPr>
              <a:solidFill>
                <a:schemeClr val="lt1"/>
              </a:solidFill>
              <a:latin typeface="Hepta Slab Medium"/>
              <a:ea typeface="Hepta Slab Medium"/>
              <a:cs typeface="Hepta Slab Medium"/>
              <a:sym typeface="Hepta Slab Medium"/>
            </a:endParaRPr>
          </a:p>
        </p:txBody>
      </p:sp>
      <p:sp>
        <p:nvSpPr>
          <p:cNvPr id="546" name="Google Shape;546;p85"/>
          <p:cNvSpPr txBox="1"/>
          <p:nvPr/>
        </p:nvSpPr>
        <p:spPr>
          <a:xfrm>
            <a:off x="5279375" y="3830075"/>
            <a:ext cx="3171000" cy="970500"/>
          </a:xfrm>
          <a:prstGeom prst="rect">
            <a:avLst/>
          </a:prstGeom>
          <a:noFill/>
          <a:ln>
            <a:noFill/>
          </a:ln>
        </p:spPr>
        <p:txBody>
          <a:bodyPr anchorCtr="0" anchor="t" bIns="182850" lIns="0" spcFirstLastPara="1" rIns="182850" wrap="square" tIns="0">
            <a:noAutofit/>
          </a:bodyPr>
          <a:lstStyle/>
          <a:p>
            <a:pPr indent="-298450" lvl="0" marL="457200" rtl="0" algn="l">
              <a:lnSpc>
                <a:spcPct val="115000"/>
              </a:lnSpc>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The value of data augmentation</a:t>
            </a:r>
            <a:endParaRPr sz="1100">
              <a:solidFill>
                <a:schemeClr val="lt1"/>
              </a:solidFill>
              <a:latin typeface="Barlow Light"/>
              <a:ea typeface="Barlow Light"/>
              <a:cs typeface="Barlow Light"/>
              <a:sym typeface="Barlow Light"/>
            </a:endParaRPr>
          </a:p>
          <a:p>
            <a:pPr indent="-298450" lvl="1" marL="914400" rtl="0" algn="l">
              <a:lnSpc>
                <a:spcPct val="115000"/>
              </a:lnSpc>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Prevents overfitting and improve accuracy</a:t>
            </a:r>
            <a:endParaRPr sz="1100">
              <a:solidFill>
                <a:schemeClr val="lt1"/>
              </a:solidFill>
              <a:latin typeface="Barlow Light"/>
              <a:ea typeface="Barlow Light"/>
              <a:cs typeface="Barlow Light"/>
              <a:sym typeface="Barlow Light"/>
            </a:endParaRPr>
          </a:p>
          <a:p>
            <a:pPr indent="-298450" lvl="0" marL="457200" rtl="0" algn="l">
              <a:lnSpc>
                <a:spcPct val="115000"/>
              </a:lnSpc>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CNN’s and deep learning benefits over machine learning</a:t>
            </a:r>
            <a:endParaRPr sz="1100">
              <a:solidFill>
                <a:schemeClr val="lt1"/>
              </a:solidFill>
              <a:latin typeface="Barlow Light"/>
              <a:ea typeface="Barlow Light"/>
              <a:cs typeface="Barlow Light"/>
              <a:sym typeface="Barlow Light"/>
            </a:endParaRPr>
          </a:p>
          <a:p>
            <a:pPr indent="-298450" lvl="0" marL="457200" rtl="0" algn="l">
              <a:lnSpc>
                <a:spcPct val="115000"/>
              </a:lnSpc>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Should we train multiple model to compare performance?</a:t>
            </a: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0"/>
              </a:spcAft>
              <a:buNone/>
            </a:pPr>
            <a:r>
              <a:t/>
            </a: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2400"/>
              </a:spcAft>
              <a:buNone/>
            </a:pPr>
            <a:r>
              <a:t/>
            </a:r>
            <a:endParaRPr sz="1100">
              <a:solidFill>
                <a:schemeClr val="lt1"/>
              </a:solidFill>
              <a:latin typeface="Barlow Light"/>
              <a:ea typeface="Barlow Light"/>
              <a:cs typeface="Barlow Light"/>
              <a:sym typeface="Barlow Light"/>
            </a:endParaRPr>
          </a:p>
        </p:txBody>
      </p:sp>
      <p:sp>
        <p:nvSpPr>
          <p:cNvPr id="547" name="Google Shape;547;p85"/>
          <p:cNvSpPr txBox="1"/>
          <p:nvPr/>
        </p:nvSpPr>
        <p:spPr>
          <a:xfrm>
            <a:off x="5279375" y="3495410"/>
            <a:ext cx="1860300" cy="346200"/>
          </a:xfrm>
          <a:prstGeom prst="rect">
            <a:avLst/>
          </a:prstGeom>
          <a:noFill/>
          <a:ln>
            <a:noFill/>
          </a:ln>
        </p:spPr>
        <p:txBody>
          <a:bodyPr anchorCtr="0" anchor="t" bIns="0" lIns="0" spcFirstLastPara="1" rIns="0" wrap="square" tIns="0">
            <a:noAutofit/>
          </a:bodyPr>
          <a:lstStyle/>
          <a:p>
            <a:pPr indent="0" lvl="0" marL="0" rtl="0" algn="l">
              <a:spcBef>
                <a:spcPts val="0"/>
              </a:spcBef>
              <a:spcAft>
                <a:spcPts val="3200"/>
              </a:spcAft>
              <a:buNone/>
            </a:pPr>
            <a:r>
              <a:rPr lang="en">
                <a:solidFill>
                  <a:schemeClr val="lt1"/>
                </a:solidFill>
                <a:latin typeface="Hepta Slab Medium"/>
                <a:ea typeface="Hepta Slab Medium"/>
                <a:cs typeface="Hepta Slab Medium"/>
                <a:sym typeface="Hepta Slab Medium"/>
              </a:rPr>
              <a:t>Takeaway</a:t>
            </a:r>
            <a:endParaRPr>
              <a:solidFill>
                <a:schemeClr val="lt1"/>
              </a:solidFill>
              <a:latin typeface="Hepta Slab Medium"/>
              <a:ea typeface="Hepta Slab Medium"/>
              <a:cs typeface="Hepta Slab Medium"/>
              <a:sym typeface="Hepta Slab Medium"/>
            </a:endParaRPr>
          </a:p>
        </p:txBody>
      </p:sp>
      <p:sp>
        <p:nvSpPr>
          <p:cNvPr id="548" name="Google Shape;548;p85"/>
          <p:cNvSpPr txBox="1"/>
          <p:nvPr/>
        </p:nvSpPr>
        <p:spPr>
          <a:xfrm>
            <a:off x="649425" y="1917325"/>
            <a:ext cx="3838800" cy="871500"/>
          </a:xfrm>
          <a:prstGeom prst="rect">
            <a:avLst/>
          </a:prstGeom>
          <a:noFill/>
          <a:ln>
            <a:noFill/>
          </a:ln>
        </p:spPr>
        <p:txBody>
          <a:bodyPr anchorCtr="0" anchor="t" bIns="182850" lIns="0" spcFirstLastPara="1" rIns="182850" wrap="square" tIns="0">
            <a:noAutofit/>
          </a:bodyPr>
          <a:lstStyle/>
          <a:p>
            <a:pPr indent="0" lvl="0" marL="0" rtl="0" algn="l">
              <a:lnSpc>
                <a:spcPct val="115000"/>
              </a:lnSpc>
              <a:spcBef>
                <a:spcPts val="0"/>
              </a:spcBef>
              <a:spcAft>
                <a:spcPts val="0"/>
              </a:spcAft>
              <a:buNone/>
            </a:pPr>
            <a:r>
              <a:rPr lang="en" sz="1100">
                <a:solidFill>
                  <a:schemeClr val="lt1"/>
                </a:solidFill>
                <a:latin typeface="Barlow Light"/>
                <a:ea typeface="Barlow Light"/>
                <a:cs typeface="Barlow Light"/>
                <a:sym typeface="Barlow Light"/>
              </a:rPr>
              <a:t>Research proposed utilize SVM+CNN  to automatically classify </a:t>
            </a:r>
            <a:r>
              <a:rPr lang="en" sz="1100">
                <a:solidFill>
                  <a:schemeClr val="lt1"/>
                </a:solidFill>
                <a:latin typeface="Barlow Light"/>
                <a:ea typeface="Barlow Light"/>
                <a:cs typeface="Barlow Light"/>
                <a:sym typeface="Barlow Light"/>
              </a:rPr>
              <a:t>benign</a:t>
            </a:r>
            <a:r>
              <a:rPr lang="en" sz="1100">
                <a:solidFill>
                  <a:schemeClr val="lt1"/>
                </a:solidFill>
                <a:latin typeface="Barlow Light"/>
                <a:ea typeface="Barlow Light"/>
                <a:cs typeface="Barlow Light"/>
                <a:sym typeface="Barlow Light"/>
              </a:rPr>
              <a:t> versus malignant lung cancer and reached a 94% accuracy rate for early lung cancer</a:t>
            </a: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2400"/>
              </a:spcAft>
              <a:buNone/>
            </a:pPr>
            <a:r>
              <a:rPr lang="en" sz="1100">
                <a:solidFill>
                  <a:schemeClr val="lt1"/>
                </a:solidFill>
                <a:latin typeface="Barlow Light"/>
                <a:ea typeface="Barlow Light"/>
                <a:cs typeface="Barlow Light"/>
                <a:sym typeface="Barlow Light"/>
              </a:rPr>
              <a:t>Confirmed CNN highly dependent on imputation power and data quality and size</a:t>
            </a:r>
            <a:endParaRPr sz="1100">
              <a:solidFill>
                <a:schemeClr val="lt1"/>
              </a:solidFill>
              <a:latin typeface="Barlow Light"/>
              <a:ea typeface="Barlow Light"/>
              <a:cs typeface="Barlow Light"/>
              <a:sym typeface="Barlow Light"/>
            </a:endParaRPr>
          </a:p>
        </p:txBody>
      </p:sp>
      <p:sp>
        <p:nvSpPr>
          <p:cNvPr id="549" name="Google Shape;549;p85"/>
          <p:cNvSpPr txBox="1"/>
          <p:nvPr/>
        </p:nvSpPr>
        <p:spPr>
          <a:xfrm>
            <a:off x="791175" y="1576485"/>
            <a:ext cx="1860300" cy="247200"/>
          </a:xfrm>
          <a:prstGeom prst="rect">
            <a:avLst/>
          </a:prstGeom>
          <a:noFill/>
          <a:ln>
            <a:noFill/>
          </a:ln>
        </p:spPr>
        <p:txBody>
          <a:bodyPr anchorCtr="0" anchor="t" bIns="0" lIns="0" spcFirstLastPara="1" rIns="0" wrap="square" tIns="0">
            <a:noAutofit/>
          </a:bodyPr>
          <a:lstStyle/>
          <a:p>
            <a:pPr indent="0" lvl="0" marL="0" rtl="0" algn="l">
              <a:spcBef>
                <a:spcPts val="0"/>
              </a:spcBef>
              <a:spcAft>
                <a:spcPts val="3200"/>
              </a:spcAft>
              <a:buNone/>
            </a:pPr>
            <a:r>
              <a:rPr lang="en">
                <a:solidFill>
                  <a:schemeClr val="lt1"/>
                </a:solidFill>
                <a:latin typeface="Hepta Slab Medium"/>
                <a:ea typeface="Hepta Slab Medium"/>
                <a:cs typeface="Hepta Slab Medium"/>
                <a:sym typeface="Hepta Slab Medium"/>
              </a:rPr>
              <a:t>Summary</a:t>
            </a:r>
            <a:endParaRPr>
              <a:solidFill>
                <a:schemeClr val="lt1"/>
              </a:solidFill>
              <a:latin typeface="Hepta Slab Medium"/>
              <a:ea typeface="Hepta Slab Medium"/>
              <a:cs typeface="Hepta Slab Medium"/>
              <a:sym typeface="Hepta Slab Medium"/>
            </a:endParaRPr>
          </a:p>
        </p:txBody>
      </p:sp>
      <p:sp>
        <p:nvSpPr>
          <p:cNvPr id="550" name="Google Shape;550;p85"/>
          <p:cNvSpPr txBox="1"/>
          <p:nvPr/>
        </p:nvSpPr>
        <p:spPr>
          <a:xfrm>
            <a:off x="720225" y="3779500"/>
            <a:ext cx="3697200" cy="970500"/>
          </a:xfrm>
          <a:prstGeom prst="rect">
            <a:avLst/>
          </a:prstGeom>
          <a:noFill/>
          <a:ln>
            <a:noFill/>
          </a:ln>
        </p:spPr>
        <p:txBody>
          <a:bodyPr anchorCtr="0" anchor="t" bIns="182850" lIns="0" spcFirstLastPara="1" rIns="182850" wrap="square" tIns="0">
            <a:noAutofit/>
          </a:bodyPr>
          <a:lstStyle/>
          <a:p>
            <a:pPr indent="-298450" lvl="0" marL="457200" rtl="0" algn="l">
              <a:lnSpc>
                <a:spcPct val="115000"/>
              </a:lnSpc>
              <a:spcBef>
                <a:spcPts val="0"/>
              </a:spcBef>
              <a:spcAft>
                <a:spcPts val="0"/>
              </a:spcAft>
              <a:buClr>
                <a:schemeClr val="dk1"/>
              </a:buClr>
              <a:buSzPts val="1100"/>
              <a:buFont typeface="Barlow Light"/>
              <a:buChar char="-"/>
            </a:pPr>
            <a:r>
              <a:rPr lang="en" sz="1100">
                <a:solidFill>
                  <a:schemeClr val="dk1"/>
                </a:solidFill>
                <a:latin typeface="Barlow Light"/>
                <a:ea typeface="Barlow Light"/>
                <a:cs typeface="Barlow Light"/>
                <a:sym typeface="Barlow Light"/>
              </a:rPr>
              <a:t>Sufficient computation resources and power? </a:t>
            </a:r>
            <a:endParaRPr sz="1100">
              <a:solidFill>
                <a:schemeClr val="dk1"/>
              </a:solidFill>
              <a:latin typeface="Barlow Light"/>
              <a:ea typeface="Barlow Light"/>
              <a:cs typeface="Barlow Light"/>
              <a:sym typeface="Barlow Light"/>
            </a:endParaRPr>
          </a:p>
          <a:p>
            <a:pPr indent="-298450" lvl="0" marL="457200" rtl="0" algn="l">
              <a:lnSpc>
                <a:spcPct val="115000"/>
              </a:lnSpc>
              <a:spcBef>
                <a:spcPts val="0"/>
              </a:spcBef>
              <a:spcAft>
                <a:spcPts val="0"/>
              </a:spcAft>
              <a:buClr>
                <a:schemeClr val="dk1"/>
              </a:buClr>
              <a:buSzPts val="1100"/>
              <a:buFont typeface="Barlow Light"/>
              <a:buChar char="-"/>
            </a:pPr>
            <a:r>
              <a:rPr lang="en" sz="1100">
                <a:solidFill>
                  <a:schemeClr val="dk1"/>
                </a:solidFill>
                <a:latin typeface="Barlow Light"/>
                <a:ea typeface="Barlow Light"/>
                <a:cs typeface="Barlow Light"/>
                <a:sym typeface="Barlow Light"/>
              </a:rPr>
              <a:t>More complicated ROI and feature selection process</a:t>
            </a:r>
            <a:endParaRPr sz="1100">
              <a:solidFill>
                <a:schemeClr val="dk1"/>
              </a:solidFill>
              <a:latin typeface="Barlow Light"/>
              <a:ea typeface="Barlow Light"/>
              <a:cs typeface="Barlow Light"/>
              <a:sym typeface="Barlow Light"/>
            </a:endParaRPr>
          </a:p>
          <a:p>
            <a:pPr indent="-298450" lvl="0" marL="457200" rtl="0" algn="l">
              <a:lnSpc>
                <a:spcPct val="115000"/>
              </a:lnSpc>
              <a:spcBef>
                <a:spcPts val="0"/>
              </a:spcBef>
              <a:spcAft>
                <a:spcPts val="0"/>
              </a:spcAft>
              <a:buClr>
                <a:schemeClr val="dk1"/>
              </a:buClr>
              <a:buSzPts val="1100"/>
              <a:buFont typeface="Barlow Light"/>
              <a:buChar char="-"/>
            </a:pPr>
            <a:r>
              <a:rPr lang="en" sz="1100">
                <a:solidFill>
                  <a:schemeClr val="dk1"/>
                </a:solidFill>
                <a:latin typeface="Barlow Light"/>
                <a:ea typeface="Barlow Light"/>
                <a:cs typeface="Barlow Light"/>
                <a:sym typeface="Barlow Light"/>
              </a:rPr>
              <a:t>Potential of Hybrid Classification</a:t>
            </a:r>
            <a:endParaRPr sz="1100">
              <a:solidFill>
                <a:schemeClr val="dk1"/>
              </a:solidFill>
              <a:latin typeface="Barlow Light"/>
              <a:ea typeface="Barlow Light"/>
              <a:cs typeface="Barlow Light"/>
              <a:sym typeface="Barlow Light"/>
            </a:endParaRPr>
          </a:p>
          <a:p>
            <a:pPr indent="0" lvl="0" marL="0" rtl="0" algn="l">
              <a:lnSpc>
                <a:spcPct val="115000"/>
              </a:lnSpc>
              <a:spcBef>
                <a:spcPts val="2400"/>
              </a:spcBef>
              <a:spcAft>
                <a:spcPts val="2400"/>
              </a:spcAft>
              <a:buNone/>
            </a:pPr>
            <a:r>
              <a:t/>
            </a:r>
            <a:endParaRPr sz="1100">
              <a:solidFill>
                <a:schemeClr val="dk1"/>
              </a:solidFill>
              <a:latin typeface="Barlow Light"/>
              <a:ea typeface="Barlow Light"/>
              <a:cs typeface="Barlow Light"/>
              <a:sym typeface="Barlow Light"/>
            </a:endParaRPr>
          </a:p>
        </p:txBody>
      </p:sp>
      <p:sp>
        <p:nvSpPr>
          <p:cNvPr id="551" name="Google Shape;551;p85"/>
          <p:cNvSpPr txBox="1"/>
          <p:nvPr/>
        </p:nvSpPr>
        <p:spPr>
          <a:xfrm>
            <a:off x="791175" y="3495400"/>
            <a:ext cx="2917800" cy="346200"/>
          </a:xfrm>
          <a:prstGeom prst="rect">
            <a:avLst/>
          </a:prstGeom>
          <a:noFill/>
          <a:ln>
            <a:noFill/>
          </a:ln>
        </p:spPr>
        <p:txBody>
          <a:bodyPr anchorCtr="0" anchor="t" bIns="0" lIns="0" spcFirstLastPara="1" rIns="0" wrap="square" tIns="0">
            <a:noAutofit/>
          </a:bodyPr>
          <a:lstStyle/>
          <a:p>
            <a:pPr indent="0" lvl="0" marL="0" rtl="0" algn="l">
              <a:spcBef>
                <a:spcPts val="0"/>
              </a:spcBef>
              <a:spcAft>
                <a:spcPts val="3200"/>
              </a:spcAft>
              <a:buNone/>
            </a:pPr>
            <a:r>
              <a:rPr lang="en">
                <a:solidFill>
                  <a:schemeClr val="dk1"/>
                </a:solidFill>
                <a:latin typeface="Hepta Slab Medium"/>
                <a:ea typeface="Hepta Slab Medium"/>
                <a:cs typeface="Hepta Slab Medium"/>
                <a:sym typeface="Hepta Slab Medium"/>
              </a:rPr>
              <a:t>Challenges + Takeaway</a:t>
            </a:r>
            <a:endParaRPr>
              <a:solidFill>
                <a:schemeClr val="dk1"/>
              </a:solidFill>
              <a:latin typeface="Hepta Slab Medium"/>
              <a:ea typeface="Hepta Slab Medium"/>
              <a:cs typeface="Hepta Slab Medium"/>
              <a:sym typeface="Hepta Slab Medium"/>
            </a:endParaRPr>
          </a:p>
        </p:txBody>
      </p:sp>
      <p:sp>
        <p:nvSpPr>
          <p:cNvPr id="552" name="Google Shape;552;p85"/>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53" name="Google Shape;553;p85"/>
          <p:cNvPicPr preferRelativeResize="0"/>
          <p:nvPr/>
        </p:nvPicPr>
        <p:blipFill>
          <a:blip r:embed="rId3">
            <a:alphaModFix/>
          </a:blip>
          <a:stretch>
            <a:fillRect/>
          </a:stretch>
        </p:blipFill>
        <p:spPr>
          <a:xfrm>
            <a:off x="4572003" y="1298588"/>
            <a:ext cx="4487398" cy="2022399"/>
          </a:xfrm>
          <a:prstGeom prst="rect">
            <a:avLst/>
          </a:prstGeom>
          <a:noFill/>
          <a:ln>
            <a:noFill/>
          </a:ln>
        </p:spPr>
      </p:pic>
      <p:pic>
        <p:nvPicPr>
          <p:cNvPr id="554" name="Google Shape;554;p85"/>
          <p:cNvPicPr preferRelativeResize="0"/>
          <p:nvPr/>
        </p:nvPicPr>
        <p:blipFill>
          <a:blip r:embed="rId4">
            <a:alphaModFix/>
          </a:blip>
          <a:stretch>
            <a:fillRect/>
          </a:stretch>
        </p:blipFill>
        <p:spPr>
          <a:xfrm>
            <a:off x="4654000" y="1138800"/>
            <a:ext cx="4487401" cy="40047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86"/>
          <p:cNvSpPr txBox="1"/>
          <p:nvPr>
            <p:ph type="title"/>
          </p:nvPr>
        </p:nvSpPr>
        <p:spPr>
          <a:xfrm>
            <a:off x="311700" y="445025"/>
            <a:ext cx="7633200" cy="427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Characteristics and Risk Factor of C-MIL</a:t>
            </a:r>
            <a:endParaRPr/>
          </a:p>
        </p:txBody>
      </p:sp>
      <p:sp>
        <p:nvSpPr>
          <p:cNvPr id="560" name="Google Shape;560;p86"/>
          <p:cNvSpPr txBox="1"/>
          <p:nvPr>
            <p:ph idx="1" type="body"/>
          </p:nvPr>
        </p:nvSpPr>
        <p:spPr>
          <a:xfrm>
            <a:off x="311700" y="1417925"/>
            <a:ext cx="3245400" cy="34164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b="1" lang="en" sz="1335">
                <a:solidFill>
                  <a:schemeClr val="dk1"/>
                </a:solidFill>
              </a:rPr>
              <a:t>Overall Eye Cancer</a:t>
            </a:r>
            <a:endParaRPr b="1" sz="1335">
              <a:solidFill>
                <a:schemeClr val="dk1"/>
              </a:solidFill>
            </a:endParaRPr>
          </a:p>
          <a:p>
            <a:pPr indent="0" lvl="0" marL="0" rtl="0" algn="l">
              <a:spcBef>
                <a:spcPts val="0"/>
              </a:spcBef>
              <a:spcAft>
                <a:spcPts val="0"/>
              </a:spcAft>
              <a:buNone/>
            </a:pPr>
            <a:r>
              <a:t/>
            </a:r>
            <a:endParaRPr b="1" sz="1100">
              <a:solidFill>
                <a:schemeClr val="dk1"/>
              </a:solidFill>
            </a:endParaRPr>
          </a:p>
          <a:p>
            <a:pPr indent="0" lvl="0" marL="0" rtl="0" algn="l">
              <a:spcBef>
                <a:spcPts val="0"/>
              </a:spcBef>
              <a:spcAft>
                <a:spcPts val="0"/>
              </a:spcAft>
              <a:buClr>
                <a:schemeClr val="dk1"/>
              </a:buClr>
              <a:buSzPct val="100000"/>
              <a:buFont typeface="Arial"/>
              <a:buNone/>
            </a:pPr>
            <a:r>
              <a:rPr b="1" lang="en" sz="1100">
                <a:solidFill>
                  <a:schemeClr val="dk1"/>
                </a:solidFill>
              </a:rPr>
              <a:t>Race/Ethnicity</a:t>
            </a:r>
            <a:r>
              <a:rPr lang="en" sz="1100">
                <a:solidFill>
                  <a:schemeClr val="dk1"/>
                </a:solidFill>
              </a:rPr>
              <a:t>: White people have a higher risk than African Americans, Hispanics, or Asian Americans.</a:t>
            </a:r>
            <a:endParaRPr sz="1100">
              <a:solidFill>
                <a:schemeClr val="dk1"/>
              </a:solidFill>
            </a:endParaRPr>
          </a:p>
          <a:p>
            <a:pPr indent="0" lvl="0" marL="0" rtl="0" algn="l">
              <a:spcBef>
                <a:spcPts val="0"/>
              </a:spcBef>
              <a:spcAft>
                <a:spcPts val="0"/>
              </a:spcAft>
              <a:buClr>
                <a:schemeClr val="dk1"/>
              </a:buClr>
              <a:buSzPct val="100000"/>
              <a:buFont typeface="Arial"/>
              <a:buNone/>
            </a:pPr>
            <a:r>
              <a:rPr b="1" lang="en" sz="1100">
                <a:solidFill>
                  <a:schemeClr val="dk1"/>
                </a:solidFill>
              </a:rPr>
              <a:t>Eye Color</a:t>
            </a:r>
            <a:r>
              <a:rPr lang="en" sz="1100">
                <a:solidFill>
                  <a:schemeClr val="dk1"/>
                </a:solidFill>
              </a:rPr>
              <a:t>: Light-colored eyes are more prone to uveal melanoma than darker eyes.</a:t>
            </a:r>
            <a:endParaRPr sz="1100">
              <a:solidFill>
                <a:schemeClr val="dk1"/>
              </a:solidFill>
            </a:endParaRPr>
          </a:p>
          <a:p>
            <a:pPr indent="0" lvl="0" marL="0" rtl="0" algn="l">
              <a:spcBef>
                <a:spcPts val="0"/>
              </a:spcBef>
              <a:spcAft>
                <a:spcPts val="0"/>
              </a:spcAft>
              <a:buClr>
                <a:schemeClr val="dk1"/>
              </a:buClr>
              <a:buSzPct val="100000"/>
              <a:buFont typeface="Arial"/>
              <a:buNone/>
            </a:pPr>
            <a:r>
              <a:rPr b="1" lang="en" sz="1100">
                <a:solidFill>
                  <a:schemeClr val="dk1"/>
                </a:solidFill>
              </a:rPr>
              <a:t>Age and Sex</a:t>
            </a:r>
            <a:r>
              <a:rPr lang="en" sz="1100">
                <a:solidFill>
                  <a:schemeClr val="dk1"/>
                </a:solidFill>
              </a:rPr>
              <a:t>: Risk increases with age; slightly more common in men.</a:t>
            </a:r>
            <a:endParaRPr sz="1100">
              <a:solidFill>
                <a:schemeClr val="dk1"/>
              </a:solidFill>
            </a:endParaRPr>
          </a:p>
          <a:p>
            <a:pPr indent="0" lvl="0" marL="0" rtl="0" algn="l">
              <a:spcBef>
                <a:spcPts val="0"/>
              </a:spcBef>
              <a:spcAft>
                <a:spcPts val="0"/>
              </a:spcAft>
              <a:buClr>
                <a:schemeClr val="dk1"/>
              </a:buClr>
              <a:buSzPct val="100000"/>
              <a:buFont typeface="Arial"/>
              <a:buNone/>
            </a:pPr>
            <a:r>
              <a:rPr b="1" lang="en" sz="1100">
                <a:solidFill>
                  <a:schemeClr val="dk1"/>
                </a:solidFill>
              </a:rPr>
              <a:t>Inherited Conditions</a:t>
            </a:r>
            <a:r>
              <a:rPr lang="en" sz="1100">
                <a:solidFill>
                  <a:schemeClr val="dk1"/>
                </a:solidFill>
              </a:rPr>
              <a:t>:</a:t>
            </a:r>
            <a:endParaRPr sz="1100">
              <a:solidFill>
                <a:schemeClr val="dk1"/>
              </a:solidFill>
            </a:endParaRPr>
          </a:p>
          <a:p>
            <a:pPr indent="-287972" lvl="0" marL="457200" rtl="0" algn="l">
              <a:spcBef>
                <a:spcPts val="1200"/>
              </a:spcBef>
              <a:spcAft>
                <a:spcPts val="0"/>
              </a:spcAft>
              <a:buClr>
                <a:schemeClr val="dk1"/>
              </a:buClr>
              <a:buSzPct val="100000"/>
              <a:buChar char="●"/>
            </a:pPr>
            <a:r>
              <a:rPr lang="en" sz="1100">
                <a:solidFill>
                  <a:schemeClr val="dk1"/>
                </a:solidFill>
              </a:rPr>
              <a:t>Dysplastic nevus syndrome</a:t>
            </a:r>
            <a:endParaRPr sz="1100">
              <a:solidFill>
                <a:schemeClr val="dk1"/>
              </a:solidFill>
            </a:endParaRPr>
          </a:p>
          <a:p>
            <a:pPr indent="-287972" lvl="0" marL="457200" rtl="0" algn="l">
              <a:spcBef>
                <a:spcPts val="0"/>
              </a:spcBef>
              <a:spcAft>
                <a:spcPts val="0"/>
              </a:spcAft>
              <a:buClr>
                <a:schemeClr val="dk1"/>
              </a:buClr>
              <a:buSzPct val="100000"/>
              <a:buChar char="●"/>
            </a:pPr>
            <a:r>
              <a:rPr lang="en" sz="1100">
                <a:solidFill>
                  <a:schemeClr val="dk1"/>
                </a:solidFill>
              </a:rPr>
              <a:t>Oculodermal melanocytosis increase uveal melanoma risk.</a:t>
            </a:r>
            <a:endParaRPr sz="1100">
              <a:solidFill>
                <a:schemeClr val="dk1"/>
              </a:solidFill>
            </a:endParaRPr>
          </a:p>
          <a:p>
            <a:pPr indent="-287972" lvl="0" marL="457200" rtl="0" algn="l">
              <a:spcBef>
                <a:spcPts val="0"/>
              </a:spcBef>
              <a:spcAft>
                <a:spcPts val="0"/>
              </a:spcAft>
              <a:buClr>
                <a:schemeClr val="dk1"/>
              </a:buClr>
              <a:buSzPct val="100000"/>
              <a:buChar char="●"/>
            </a:pPr>
            <a:r>
              <a:rPr lang="en" sz="1100">
                <a:solidFill>
                  <a:schemeClr val="dk1"/>
                </a:solidFill>
              </a:rPr>
              <a:t>BAP1 cancer syndrome increases the risk of aggressive cancers, including uveal melanoma.</a:t>
            </a:r>
            <a:endParaRPr sz="1100">
              <a:solidFill>
                <a:schemeClr val="dk1"/>
              </a:solidFill>
            </a:endParaRPr>
          </a:p>
          <a:p>
            <a:pPr indent="-287972" lvl="0" marL="457200" rtl="0" algn="l">
              <a:spcBef>
                <a:spcPts val="0"/>
              </a:spcBef>
              <a:spcAft>
                <a:spcPts val="0"/>
              </a:spcAft>
              <a:buClr>
                <a:schemeClr val="dk1"/>
              </a:buClr>
              <a:buSzPct val="100000"/>
              <a:buChar char="●"/>
            </a:pPr>
            <a:r>
              <a:rPr lang="en" sz="1100">
                <a:solidFill>
                  <a:schemeClr val="dk1"/>
                </a:solidFill>
              </a:rPr>
              <a:t>Eye moles (e.g., choroidal, giant choroidal, iris nevi) and certain skin moles (e.g., atypical nevi) increase risk.</a:t>
            </a:r>
            <a:endParaRPr sz="1100">
              <a:solidFill>
                <a:schemeClr val="dk1"/>
              </a:solidFill>
            </a:endParaRPr>
          </a:p>
          <a:p>
            <a:pPr indent="0" lvl="0" marL="0" rtl="0" algn="l">
              <a:spcBef>
                <a:spcPts val="1200"/>
              </a:spcBef>
              <a:spcAft>
                <a:spcPts val="1200"/>
              </a:spcAft>
              <a:buNone/>
            </a:pPr>
            <a:r>
              <a:t/>
            </a:r>
            <a:endParaRPr/>
          </a:p>
        </p:txBody>
      </p:sp>
      <p:sp>
        <p:nvSpPr>
          <p:cNvPr id="561" name="Google Shape;561;p86"/>
          <p:cNvSpPr txBox="1"/>
          <p:nvPr/>
        </p:nvSpPr>
        <p:spPr>
          <a:xfrm>
            <a:off x="3934175" y="1417925"/>
            <a:ext cx="5074500" cy="334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100">
                <a:solidFill>
                  <a:schemeClr val="dk1"/>
                </a:solidFill>
              </a:rPr>
              <a:t>Conjunctival Melanocytic Lesions</a:t>
            </a:r>
            <a:endParaRPr b="1" sz="1100">
              <a:solidFill>
                <a:schemeClr val="dk1"/>
              </a:solidFill>
            </a:endParaRPr>
          </a:p>
          <a:p>
            <a:pPr indent="-285750" lvl="0" marL="457200" rtl="0" algn="l">
              <a:lnSpc>
                <a:spcPct val="115000"/>
              </a:lnSpc>
              <a:spcBef>
                <a:spcPts val="1200"/>
              </a:spcBef>
              <a:spcAft>
                <a:spcPts val="0"/>
              </a:spcAft>
              <a:buClr>
                <a:schemeClr val="dk1"/>
              </a:buClr>
              <a:buSzPts val="900"/>
              <a:buAutoNum type="arabicPeriod"/>
            </a:pPr>
            <a:r>
              <a:rPr b="1" lang="en" sz="900">
                <a:solidFill>
                  <a:schemeClr val="dk1"/>
                </a:solidFill>
              </a:rPr>
              <a:t>Challenges in Evaluation</a:t>
            </a:r>
            <a:r>
              <a:rPr lang="en" sz="900">
                <a:solidFill>
                  <a:schemeClr val="dk1"/>
                </a:solidFill>
              </a:rPr>
              <a:t>:</a:t>
            </a:r>
            <a:endParaRPr sz="900">
              <a:solidFill>
                <a:schemeClr val="dk1"/>
              </a:solidFill>
            </a:endParaRPr>
          </a:p>
          <a:p>
            <a:pPr indent="-285750" lvl="1" marL="914400" rtl="0" algn="l">
              <a:lnSpc>
                <a:spcPct val="115000"/>
              </a:lnSpc>
              <a:spcBef>
                <a:spcPts val="0"/>
              </a:spcBef>
              <a:spcAft>
                <a:spcPts val="0"/>
              </a:spcAft>
              <a:buClr>
                <a:schemeClr val="dk1"/>
              </a:buClr>
              <a:buSzPts val="900"/>
              <a:buChar char="○"/>
            </a:pPr>
            <a:r>
              <a:rPr b="1" lang="en" sz="900">
                <a:solidFill>
                  <a:schemeClr val="dk1"/>
                </a:solidFill>
              </a:rPr>
              <a:t>Rarity</a:t>
            </a:r>
            <a:r>
              <a:rPr lang="en" sz="900">
                <a:solidFill>
                  <a:schemeClr val="dk1"/>
                </a:solidFill>
              </a:rPr>
              <a:t>: Conjunctival melanocytic lesions are uncommon in </a:t>
            </a:r>
            <a:endParaRPr sz="900">
              <a:solidFill>
                <a:schemeClr val="dk1"/>
              </a:solidFill>
            </a:endParaRPr>
          </a:p>
          <a:p>
            <a:pPr indent="-285750" lvl="1" marL="914400" rtl="0" algn="l">
              <a:lnSpc>
                <a:spcPct val="115000"/>
              </a:lnSpc>
              <a:spcBef>
                <a:spcPts val="0"/>
              </a:spcBef>
              <a:spcAft>
                <a:spcPts val="0"/>
              </a:spcAft>
              <a:buClr>
                <a:schemeClr val="dk1"/>
              </a:buClr>
              <a:buSzPts val="900"/>
              <a:buChar char="○"/>
            </a:pPr>
            <a:r>
              <a:rPr lang="en" sz="900">
                <a:solidFill>
                  <a:schemeClr val="dk1"/>
                </a:solidFill>
              </a:rPr>
              <a:t>general population.</a:t>
            </a:r>
            <a:endParaRPr sz="900">
              <a:solidFill>
                <a:schemeClr val="dk1"/>
              </a:solidFill>
            </a:endParaRPr>
          </a:p>
          <a:p>
            <a:pPr indent="-285750" lvl="1" marL="914400" rtl="0" algn="l">
              <a:lnSpc>
                <a:spcPct val="115000"/>
              </a:lnSpc>
              <a:spcBef>
                <a:spcPts val="0"/>
              </a:spcBef>
              <a:spcAft>
                <a:spcPts val="0"/>
              </a:spcAft>
              <a:buClr>
                <a:schemeClr val="dk1"/>
              </a:buClr>
              <a:buSzPts val="900"/>
              <a:buChar char="○"/>
            </a:pPr>
            <a:r>
              <a:rPr b="1" lang="en" sz="900">
                <a:solidFill>
                  <a:schemeClr val="dk1"/>
                </a:solidFill>
              </a:rPr>
              <a:t>Specimen Quality</a:t>
            </a:r>
            <a:r>
              <a:rPr lang="en" sz="900">
                <a:solidFill>
                  <a:schemeClr val="dk1"/>
                </a:solidFill>
              </a:rPr>
              <a:t>: Tangential orientation or crush artifacts can limit histopathologic assessment.</a:t>
            </a:r>
            <a:endParaRPr sz="900">
              <a:solidFill>
                <a:schemeClr val="dk1"/>
              </a:solidFill>
            </a:endParaRPr>
          </a:p>
          <a:p>
            <a:pPr indent="-285750" lvl="1" marL="914400" rtl="0" algn="l">
              <a:lnSpc>
                <a:spcPct val="115000"/>
              </a:lnSpc>
              <a:spcBef>
                <a:spcPts val="0"/>
              </a:spcBef>
              <a:spcAft>
                <a:spcPts val="0"/>
              </a:spcAft>
              <a:buClr>
                <a:schemeClr val="dk1"/>
              </a:buClr>
              <a:buSzPts val="900"/>
              <a:buChar char="○"/>
            </a:pPr>
            <a:r>
              <a:rPr b="1" lang="en" sz="900">
                <a:solidFill>
                  <a:schemeClr val="dk1"/>
                </a:solidFill>
              </a:rPr>
              <a:t>Comprehensive Diagnosis</a:t>
            </a:r>
            <a:r>
              <a:rPr lang="en" sz="900">
                <a:solidFill>
                  <a:schemeClr val="dk1"/>
                </a:solidFill>
              </a:rPr>
              <a:t>: Clinical appearance, patient age, lesion location, and histopathologic features must all be considered for accurate diagnosis.</a:t>
            </a:r>
            <a:endParaRPr sz="900">
              <a:solidFill>
                <a:schemeClr val="dk1"/>
              </a:solidFill>
            </a:endParaRPr>
          </a:p>
          <a:p>
            <a:pPr indent="-285750" lvl="0" marL="457200" rtl="0" algn="l">
              <a:lnSpc>
                <a:spcPct val="115000"/>
              </a:lnSpc>
              <a:spcBef>
                <a:spcPts val="0"/>
              </a:spcBef>
              <a:spcAft>
                <a:spcPts val="0"/>
              </a:spcAft>
              <a:buClr>
                <a:schemeClr val="dk1"/>
              </a:buClr>
              <a:buSzPts val="900"/>
              <a:buAutoNum type="arabicPeriod"/>
            </a:pPr>
            <a:r>
              <a:rPr b="1" lang="en" sz="900">
                <a:solidFill>
                  <a:schemeClr val="dk1"/>
                </a:solidFill>
              </a:rPr>
              <a:t>Significance of Accurate Classification</a:t>
            </a:r>
            <a:r>
              <a:rPr lang="en" sz="900">
                <a:solidFill>
                  <a:schemeClr val="dk1"/>
                </a:solidFill>
              </a:rPr>
              <a:t>:</a:t>
            </a:r>
            <a:endParaRPr sz="900">
              <a:solidFill>
                <a:schemeClr val="dk1"/>
              </a:solidFill>
            </a:endParaRPr>
          </a:p>
          <a:p>
            <a:pPr indent="-285750" lvl="1" marL="914400" rtl="0" algn="l">
              <a:lnSpc>
                <a:spcPct val="115000"/>
              </a:lnSpc>
              <a:spcBef>
                <a:spcPts val="0"/>
              </a:spcBef>
              <a:spcAft>
                <a:spcPts val="0"/>
              </a:spcAft>
              <a:buClr>
                <a:schemeClr val="dk1"/>
              </a:buClr>
              <a:buSzPts val="900"/>
              <a:buChar char="○"/>
            </a:pPr>
            <a:r>
              <a:rPr lang="en" sz="900">
                <a:solidFill>
                  <a:schemeClr val="dk1"/>
                </a:solidFill>
              </a:rPr>
              <a:t>Some conjunctival melanocytic lesions can progress to melanoma but appear clinically similar to lower-risk lesions.</a:t>
            </a:r>
            <a:endParaRPr sz="900">
              <a:solidFill>
                <a:schemeClr val="dk1"/>
              </a:solidFill>
            </a:endParaRPr>
          </a:p>
          <a:p>
            <a:pPr indent="-285750" lvl="1" marL="914400" rtl="0" algn="l">
              <a:lnSpc>
                <a:spcPct val="115000"/>
              </a:lnSpc>
              <a:spcBef>
                <a:spcPts val="0"/>
              </a:spcBef>
              <a:spcAft>
                <a:spcPts val="0"/>
              </a:spcAft>
              <a:buClr>
                <a:schemeClr val="dk1"/>
              </a:buClr>
              <a:buSzPts val="900"/>
              <a:buChar char="○"/>
            </a:pPr>
            <a:r>
              <a:rPr lang="en" sz="900">
                <a:solidFill>
                  <a:schemeClr val="dk1"/>
                </a:solidFill>
              </a:rPr>
              <a:t>Certain lesions are associated with systemic syndromes, such as:</a:t>
            </a:r>
            <a:endParaRPr sz="900">
              <a:solidFill>
                <a:schemeClr val="dk1"/>
              </a:solidFill>
            </a:endParaRPr>
          </a:p>
          <a:p>
            <a:pPr indent="-285750" lvl="2" marL="1371600" rtl="0" algn="l">
              <a:lnSpc>
                <a:spcPct val="115000"/>
              </a:lnSpc>
              <a:spcBef>
                <a:spcPts val="0"/>
              </a:spcBef>
              <a:spcAft>
                <a:spcPts val="0"/>
              </a:spcAft>
              <a:buClr>
                <a:schemeClr val="dk1"/>
              </a:buClr>
              <a:buSzPts val="900"/>
              <a:buChar char="■"/>
            </a:pPr>
            <a:r>
              <a:rPr lang="en" sz="900">
                <a:solidFill>
                  <a:schemeClr val="dk1"/>
                </a:solidFill>
              </a:rPr>
              <a:t>Dysplastic nevus syndrome (familial atypical multiple mole-melanoma syndrome).</a:t>
            </a:r>
            <a:endParaRPr sz="900">
              <a:solidFill>
                <a:schemeClr val="dk1"/>
              </a:solidFill>
            </a:endParaRPr>
          </a:p>
          <a:p>
            <a:pPr indent="-285750" lvl="2" marL="1371600" rtl="0" algn="l">
              <a:lnSpc>
                <a:spcPct val="115000"/>
              </a:lnSpc>
              <a:spcBef>
                <a:spcPts val="0"/>
              </a:spcBef>
              <a:spcAft>
                <a:spcPts val="0"/>
              </a:spcAft>
              <a:buClr>
                <a:schemeClr val="dk1"/>
              </a:buClr>
              <a:buSzPts val="900"/>
              <a:buChar char="■"/>
            </a:pPr>
            <a:r>
              <a:rPr lang="en" sz="900">
                <a:solidFill>
                  <a:schemeClr val="dk1"/>
                </a:solidFill>
              </a:rPr>
              <a:t>Neurofibromatosis type I.</a:t>
            </a:r>
            <a:endParaRPr sz="900">
              <a:solidFill>
                <a:schemeClr val="dk1"/>
              </a:solidFill>
            </a:endParaRPr>
          </a:p>
          <a:p>
            <a:pPr indent="-285750" lvl="2" marL="1371600" rtl="0" algn="l">
              <a:lnSpc>
                <a:spcPct val="115000"/>
              </a:lnSpc>
              <a:spcBef>
                <a:spcPts val="0"/>
              </a:spcBef>
              <a:spcAft>
                <a:spcPts val="0"/>
              </a:spcAft>
              <a:buClr>
                <a:schemeClr val="dk1"/>
              </a:buClr>
              <a:buSzPts val="900"/>
              <a:buChar char="■"/>
            </a:pPr>
            <a:r>
              <a:rPr lang="en" sz="900">
                <a:solidFill>
                  <a:schemeClr val="dk1"/>
                </a:solidFill>
              </a:rPr>
              <a:t>Carney complex.</a:t>
            </a:r>
            <a:endParaRPr sz="900">
              <a:solidFill>
                <a:schemeClr val="dk1"/>
              </a:solidFill>
            </a:endParaRPr>
          </a:p>
          <a:p>
            <a:pPr indent="0" lvl="0" marL="0" rtl="0" algn="l">
              <a:spcBef>
                <a:spcPts val="1200"/>
              </a:spcBef>
              <a:spcAft>
                <a:spcPts val="0"/>
              </a:spcAft>
              <a:buNone/>
            </a:pPr>
            <a:r>
              <a:t/>
            </a:r>
            <a:endParaRPr sz="1800">
              <a:solidFill>
                <a:schemeClr val="dk2"/>
              </a:solidFill>
            </a:endParaRPr>
          </a:p>
        </p:txBody>
      </p:sp>
      <p:cxnSp>
        <p:nvCxnSpPr>
          <p:cNvPr id="562" name="Google Shape;562;p86"/>
          <p:cNvCxnSpPr/>
          <p:nvPr/>
        </p:nvCxnSpPr>
        <p:spPr>
          <a:xfrm>
            <a:off x="543425" y="1178725"/>
            <a:ext cx="6957600" cy="30600"/>
          </a:xfrm>
          <a:prstGeom prst="straightConnector1">
            <a:avLst/>
          </a:prstGeom>
          <a:noFill/>
          <a:ln cap="flat" cmpd="sng" w="19050">
            <a:solidFill>
              <a:schemeClr val="dk2"/>
            </a:solidFill>
            <a:prstDash val="solid"/>
            <a:round/>
            <a:headEnd len="med" w="med" type="none"/>
            <a:tailEnd len="med" w="med" type="none"/>
          </a:ln>
        </p:spPr>
      </p:cxnSp>
      <p:cxnSp>
        <p:nvCxnSpPr>
          <p:cNvPr id="563" name="Google Shape;563;p86"/>
          <p:cNvCxnSpPr/>
          <p:nvPr/>
        </p:nvCxnSpPr>
        <p:spPr>
          <a:xfrm>
            <a:off x="3612700" y="1500200"/>
            <a:ext cx="0" cy="28779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87"/>
          <p:cNvSpPr txBox="1"/>
          <p:nvPr>
            <p:ph type="title"/>
          </p:nvPr>
        </p:nvSpPr>
        <p:spPr>
          <a:xfrm>
            <a:off x="311700" y="210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Works Cited</a:t>
            </a:r>
            <a:endParaRPr/>
          </a:p>
        </p:txBody>
      </p:sp>
      <p:sp>
        <p:nvSpPr>
          <p:cNvPr id="569" name="Google Shape;569;p87"/>
          <p:cNvSpPr txBox="1"/>
          <p:nvPr>
            <p:ph idx="1" type="body"/>
          </p:nvPr>
        </p:nvSpPr>
        <p:spPr>
          <a:xfrm>
            <a:off x="0" y="782825"/>
            <a:ext cx="9144000" cy="3760200"/>
          </a:xfrm>
          <a:prstGeom prst="rect">
            <a:avLst/>
          </a:prstGeom>
        </p:spPr>
        <p:txBody>
          <a:bodyPr anchorCtr="0" anchor="t" bIns="91425" lIns="91425" spcFirstLastPara="1" rIns="91425" wrap="square" tIns="91425">
            <a:noAutofit/>
          </a:bodyPr>
          <a:lstStyle/>
          <a:p>
            <a:pPr indent="-12700" lvl="0" marL="355600" rtl="0" algn="l">
              <a:spcBef>
                <a:spcPts val="0"/>
              </a:spcBef>
              <a:spcAft>
                <a:spcPts val="0"/>
              </a:spcAft>
              <a:buClr>
                <a:schemeClr val="dk1"/>
              </a:buClr>
              <a:buSzPts val="1100"/>
              <a:buFont typeface="Arial"/>
              <a:buNone/>
            </a:pPr>
            <a:r>
              <a:rPr lang="en" sz="700">
                <a:solidFill>
                  <a:schemeClr val="dk1"/>
                </a:solidFill>
              </a:rPr>
              <a:t>Bresler, S. C., Simon, C., Shields, C. L., McHugh, J. B., Stagner, A. M., &amp; Patel, R. M. (2022, May). Conjunctival Melanocytic Lesions. </a:t>
            </a:r>
            <a:r>
              <a:rPr i="1" lang="en" sz="700">
                <a:solidFill>
                  <a:schemeClr val="dk1"/>
                </a:solidFill>
              </a:rPr>
              <a:t>Archives of Pathology and Laboratory Medicine</a:t>
            </a:r>
            <a:r>
              <a:rPr lang="en" sz="700">
                <a:solidFill>
                  <a:schemeClr val="dk1"/>
                </a:solidFill>
              </a:rPr>
              <a:t>, </a:t>
            </a:r>
            <a:r>
              <a:rPr i="1" lang="en" sz="700">
                <a:solidFill>
                  <a:schemeClr val="dk1"/>
                </a:solidFill>
              </a:rPr>
              <a:t>146</a:t>
            </a:r>
            <a:r>
              <a:rPr lang="en" sz="700">
                <a:solidFill>
                  <a:schemeClr val="dk1"/>
                </a:solidFill>
              </a:rPr>
              <a:t>(5), 632-646. </a:t>
            </a:r>
            <a:r>
              <a:rPr lang="en" sz="700" u="sng">
                <a:solidFill>
                  <a:schemeClr val="dk1"/>
                </a:solidFill>
                <a:hlinkClick r:id="rId3">
                  <a:extLst>
                    <a:ext uri="{A12FA001-AC4F-418D-AE19-62706E023703}">
                      <ahyp:hlinkClr val="tx"/>
                    </a:ext>
                  </a:extLst>
                </a:hlinkClick>
              </a:rPr>
              <a:t>https://doi.org/10.5858/arpa.2021-0006-RA</a:t>
            </a:r>
            <a:r>
              <a:rPr lang="en" sz="700">
                <a:solidFill>
                  <a:schemeClr val="dk1"/>
                </a:solidFill>
              </a:rPr>
              <a:t>.</a:t>
            </a:r>
            <a:endParaRPr sz="700">
              <a:solidFill>
                <a:schemeClr val="dk1"/>
              </a:solidFill>
            </a:endParaRPr>
          </a:p>
          <a:p>
            <a:pPr indent="-12700" lvl="0" marL="355600" rtl="0" algn="l">
              <a:spcBef>
                <a:spcPts val="1000"/>
              </a:spcBef>
              <a:spcAft>
                <a:spcPts val="0"/>
              </a:spcAft>
              <a:buClr>
                <a:schemeClr val="dk1"/>
              </a:buClr>
              <a:buSzPts val="1100"/>
              <a:buFont typeface="Arial"/>
              <a:buNone/>
            </a:pPr>
            <a:r>
              <a:rPr lang="en" sz="700">
                <a:solidFill>
                  <a:schemeClr val="dk1"/>
                </a:solidFill>
              </a:rPr>
              <a:t>Collenne, J., Iguernaissi, R., Dubuisson, S., &amp; Merad, D. (2023, October). Enhancing anomaly detection in Melanoma diagnosis through Self-Supervised Training and lesion comparison. In </a:t>
            </a:r>
            <a:r>
              <a:rPr i="1" lang="en" sz="700">
                <a:solidFill>
                  <a:schemeClr val="dk1"/>
                </a:solidFill>
              </a:rPr>
              <a:t>International Workshop on Machine Learning in Medical Imaging</a:t>
            </a:r>
            <a:r>
              <a:rPr lang="en" sz="700">
                <a:solidFill>
                  <a:schemeClr val="dk1"/>
                </a:solidFill>
              </a:rPr>
              <a:t> (pp. 155-163). Cham: Springer Nature Switzerland.</a:t>
            </a:r>
            <a:endParaRPr sz="700">
              <a:solidFill>
                <a:schemeClr val="dk1"/>
              </a:solidFill>
            </a:endParaRPr>
          </a:p>
          <a:p>
            <a:pPr indent="-12700" lvl="0" marL="355600" rtl="0" algn="l">
              <a:spcBef>
                <a:spcPts val="1000"/>
              </a:spcBef>
              <a:spcAft>
                <a:spcPts val="0"/>
              </a:spcAft>
              <a:buClr>
                <a:schemeClr val="dk1"/>
              </a:buClr>
              <a:buSzPts val="1100"/>
              <a:buFont typeface="Arial"/>
              <a:buNone/>
            </a:pPr>
            <a:r>
              <a:rPr lang="en" sz="700">
                <a:solidFill>
                  <a:schemeClr val="dk1"/>
                </a:solidFill>
              </a:rPr>
              <a:t>Milman, T., Eiger-Moscovich, M., Henry, R. K., Folberg, R., Coupland, S. E., Grossniklaus, H. E., Mudhar, H. S., Eberhart, C. G., Heegaard, S., Auw-Hädrich, C., Herwig-Carl, M. C., Löffler, K. U., Cherepanoff, S., Zhang, Q., Sharpe, J. E., Rose O See , T., Shields, C. L., &amp; Eagle Jr, R. C. (2020, October 30). </a:t>
            </a:r>
            <a:r>
              <a:rPr i="1" lang="en" sz="700">
                <a:solidFill>
                  <a:schemeClr val="dk1"/>
                </a:solidFill>
              </a:rPr>
              <a:t>Validation of the newly proposed World Health Organization Classification system for conjunctival melanocytic intraepithelial lesions: A comparison with the C-min and Pam Classification Schemes</a:t>
            </a:r>
            <a:r>
              <a:rPr lang="en" sz="700">
                <a:solidFill>
                  <a:schemeClr val="dk1"/>
                </a:solidFill>
              </a:rPr>
              <a:t>. American journal of ophthalmology. </a:t>
            </a:r>
            <a:r>
              <a:rPr lang="en" sz="700" u="sng">
                <a:solidFill>
                  <a:schemeClr val="dk1"/>
                </a:solidFill>
                <a:hlinkClick r:id="rId4">
                  <a:extLst>
                    <a:ext uri="{A12FA001-AC4F-418D-AE19-62706E023703}">
                      <ahyp:hlinkClr val="tx"/>
                    </a:ext>
                  </a:extLst>
                </a:hlinkClick>
              </a:rPr>
              <a:t>https://pubmed.ncbi.nlm.nih.gov/33130046/</a:t>
            </a:r>
            <a:endParaRPr sz="700">
              <a:solidFill>
                <a:schemeClr val="dk1"/>
              </a:solidFill>
            </a:endParaRPr>
          </a:p>
          <a:p>
            <a:pPr indent="-12700" lvl="0" marL="355600" rtl="0" algn="l">
              <a:spcBef>
                <a:spcPts val="1000"/>
              </a:spcBef>
              <a:spcAft>
                <a:spcPts val="0"/>
              </a:spcAft>
              <a:buClr>
                <a:schemeClr val="dk1"/>
              </a:buClr>
              <a:buSzPts val="1100"/>
              <a:buFont typeface="Arial"/>
              <a:buNone/>
            </a:pPr>
            <a:r>
              <a:rPr lang="en" sz="700">
                <a:solidFill>
                  <a:schemeClr val="dk1"/>
                </a:solidFill>
              </a:rPr>
              <a:t>Milman, T., Zhang, Q., Ang, S., Elder, D., Lally, S. E., Shields, J. A., Hamershock, R. A., Sioufi, K., Shields, C. L., &amp; Eagle, R. C., Jr (2021). Immunohistochemical Profiling of Conjunctival Melanocytic Intraepithelial Lesions, Including SOX10, HMB45, Ki67, and P16. </a:t>
            </a:r>
            <a:r>
              <a:rPr i="1" lang="en" sz="700">
                <a:solidFill>
                  <a:schemeClr val="dk1"/>
                </a:solidFill>
              </a:rPr>
              <a:t>American journal of ophthalmology</a:t>
            </a:r>
            <a:r>
              <a:rPr lang="en" sz="700">
                <a:solidFill>
                  <a:schemeClr val="dk1"/>
                </a:solidFill>
              </a:rPr>
              <a:t>, </a:t>
            </a:r>
            <a:r>
              <a:rPr i="1" lang="en" sz="700">
                <a:solidFill>
                  <a:schemeClr val="dk1"/>
                </a:solidFill>
              </a:rPr>
              <a:t>222</a:t>
            </a:r>
            <a:r>
              <a:rPr lang="en" sz="700">
                <a:solidFill>
                  <a:schemeClr val="dk1"/>
                </a:solidFill>
              </a:rPr>
              <a:t>, 148–156. </a:t>
            </a:r>
            <a:r>
              <a:rPr lang="en" sz="700" u="sng">
                <a:solidFill>
                  <a:schemeClr val="dk1"/>
                </a:solidFill>
                <a:hlinkClick r:id="rId5">
                  <a:extLst>
                    <a:ext uri="{A12FA001-AC4F-418D-AE19-62706E023703}">
                      <ahyp:hlinkClr val="tx"/>
                    </a:ext>
                  </a:extLst>
                </a:hlinkClick>
              </a:rPr>
              <a:t>https://doi.org/10.1016/j.ajo.2020.09.033</a:t>
            </a:r>
            <a:r>
              <a:rPr lang="en" sz="700">
                <a:solidFill>
                  <a:schemeClr val="dk1"/>
                </a:solidFill>
              </a:rPr>
              <a:t>.</a:t>
            </a:r>
            <a:endParaRPr sz="700">
              <a:solidFill>
                <a:schemeClr val="dk1"/>
              </a:solidFill>
            </a:endParaRPr>
          </a:p>
          <a:p>
            <a:pPr indent="-12700" lvl="0" marL="355600" rtl="0" algn="l">
              <a:spcBef>
                <a:spcPts val="1000"/>
              </a:spcBef>
              <a:spcAft>
                <a:spcPts val="0"/>
              </a:spcAft>
              <a:buClr>
                <a:schemeClr val="dk1"/>
              </a:buClr>
              <a:buSzPts val="1100"/>
              <a:buFont typeface="Arial"/>
              <a:buNone/>
            </a:pPr>
            <a:r>
              <a:rPr lang="en" sz="700">
                <a:solidFill>
                  <a:schemeClr val="dk1"/>
                </a:solidFill>
              </a:rPr>
              <a:t>Mudhar, H. S., Krishna, Y., Cross, S., Auw-Haedrich, C., Barnhill, R., Cherepanoff, S., Eagle, R., Farmer, J., Folberg, R., Grossniklaus, H., Herwig-Carl , M. C., Hyrcza, M., Lassalle , S., Loeffler, K. U., Moulin, A., Milman, T., Verdijk , R. M., Heegaard , S., &amp; Coupland, S. E. (2023, November 3). </a:t>
            </a:r>
            <a:r>
              <a:rPr i="1" lang="en" sz="700">
                <a:solidFill>
                  <a:schemeClr val="dk1"/>
                </a:solidFill>
              </a:rPr>
              <a:t>A multicenter study validates the WHO 2022 classification for conjunctival melanocytic intraepithelial lesions with clinical and prognostic relevance</a:t>
            </a:r>
            <a:r>
              <a:rPr lang="en" sz="700">
                <a:solidFill>
                  <a:schemeClr val="dk1"/>
                </a:solidFill>
              </a:rPr>
              <a:t>. Laboratory Investigation. https://www.sciencedirect.com/science/article/pii/S0023683723002246#:~:text=Briefly%2C%20the%204%2Dtiered%20scoring,C%2DMIL%2C%20including%20MIS </a:t>
            </a:r>
            <a:endParaRPr sz="700">
              <a:solidFill>
                <a:schemeClr val="dk1"/>
              </a:solidFill>
            </a:endParaRPr>
          </a:p>
          <a:p>
            <a:pPr indent="-12700" lvl="0" marL="355600" rtl="0" algn="l">
              <a:spcBef>
                <a:spcPts val="1000"/>
              </a:spcBef>
              <a:spcAft>
                <a:spcPts val="0"/>
              </a:spcAft>
              <a:buClr>
                <a:schemeClr val="dk1"/>
              </a:buClr>
              <a:buSzPts val="1100"/>
              <a:buFont typeface="Arial"/>
              <a:buNone/>
            </a:pPr>
            <a:r>
              <a:rPr lang="en" sz="700">
                <a:solidFill>
                  <a:schemeClr val="dk1"/>
                </a:solidFill>
              </a:rPr>
              <a:t>Xie, W., Reder, N. P., Koyuncu, C., Leo, P., Hawley, S., Huang, H., ... &amp; Liu, J. T. (2022). Prostate cancer risk stratification via nondestructive 3D pathology with deep learning–assisted gland analysis. </a:t>
            </a:r>
            <a:r>
              <a:rPr i="1" lang="en" sz="700">
                <a:solidFill>
                  <a:schemeClr val="dk1"/>
                </a:solidFill>
              </a:rPr>
              <a:t>Cancer research</a:t>
            </a:r>
            <a:r>
              <a:rPr lang="en" sz="700">
                <a:solidFill>
                  <a:schemeClr val="dk1"/>
                </a:solidFill>
              </a:rPr>
              <a:t>, </a:t>
            </a:r>
            <a:r>
              <a:rPr i="1" lang="en" sz="700">
                <a:solidFill>
                  <a:schemeClr val="dk1"/>
                </a:solidFill>
              </a:rPr>
              <a:t>82</a:t>
            </a:r>
            <a:r>
              <a:rPr lang="en" sz="700">
                <a:solidFill>
                  <a:schemeClr val="dk1"/>
                </a:solidFill>
              </a:rPr>
              <a:t>(2), 334-345.</a:t>
            </a:r>
            <a:endParaRPr sz="700"/>
          </a:p>
          <a:p>
            <a:pPr indent="-12700" lvl="0" marL="355600" rtl="0" algn="l">
              <a:spcBef>
                <a:spcPts val="1000"/>
              </a:spcBef>
              <a:spcAft>
                <a:spcPts val="0"/>
              </a:spcAft>
              <a:buClr>
                <a:schemeClr val="dk1"/>
              </a:buClr>
              <a:buSzPts val="1100"/>
              <a:buFont typeface="Arial"/>
              <a:buNone/>
            </a:pPr>
            <a:r>
              <a:rPr lang="en" sz="700">
                <a:solidFill>
                  <a:schemeClr val="dk1"/>
                </a:solidFill>
              </a:rPr>
              <a:t>Risk factors for eye cancer | Ocular melanoma risk. (n.d.). American Cancer Society. </a:t>
            </a:r>
            <a:r>
              <a:rPr lang="en" sz="700" u="sng">
                <a:solidFill>
                  <a:schemeClr val="dk1"/>
                </a:solidFill>
                <a:hlinkClick r:id="rId6">
                  <a:extLst>
                    <a:ext uri="{A12FA001-AC4F-418D-AE19-62706E023703}">
                      <ahyp:hlinkClr val="tx"/>
                    </a:ext>
                  </a:extLst>
                </a:hlinkClick>
              </a:rPr>
              <a:t>https://www.cancer.org/cancer/types/eye-cancer/causes-risks-prevention/risk-factors.html</a:t>
            </a:r>
            <a:endParaRPr sz="700">
              <a:solidFill>
                <a:schemeClr val="dk1"/>
              </a:solidFill>
            </a:endParaRPr>
          </a:p>
          <a:p>
            <a:pPr indent="-12700" lvl="0" marL="355600" rtl="0" algn="l">
              <a:spcBef>
                <a:spcPts val="1000"/>
              </a:spcBef>
              <a:spcAft>
                <a:spcPts val="0"/>
              </a:spcAft>
              <a:buClr>
                <a:schemeClr val="dk1"/>
              </a:buClr>
              <a:buSzPts val="1100"/>
              <a:buFont typeface="Arial"/>
              <a:buNone/>
            </a:pPr>
            <a:r>
              <a:rPr lang="en" sz="700">
                <a:solidFill>
                  <a:schemeClr val="dk1"/>
                </a:solidFill>
              </a:rPr>
              <a:t>Whittington, Carli. Bresler, Scott. Simon, Caroline. (2024, Jan). Melanocytic lesions of the conjunctiva: an up-to-date review. Diagnostic Histopathology, 30(1), pp37-59, </a:t>
            </a:r>
            <a:r>
              <a:rPr lang="en" sz="700" u="sng">
                <a:solidFill>
                  <a:schemeClr val="dk1"/>
                </a:solidFill>
                <a:hlinkClick r:id="rId7">
                  <a:extLst>
                    <a:ext uri="{A12FA001-AC4F-418D-AE19-62706E023703}">
                      <ahyp:hlinkClr val="tx"/>
                    </a:ext>
                  </a:extLst>
                </a:hlinkClick>
              </a:rPr>
              <a:t>https://www.diagnostichistopathology.co.uk/article/S1756-2317(23)00165-2/fulltext</a:t>
            </a:r>
            <a:endParaRPr sz="700">
              <a:solidFill>
                <a:schemeClr val="dk1"/>
              </a:solidFill>
            </a:endParaRPr>
          </a:p>
          <a:p>
            <a:pPr indent="-12700" lvl="0" marL="355600" rtl="0" algn="l">
              <a:spcBef>
                <a:spcPts val="1000"/>
              </a:spcBef>
              <a:spcAft>
                <a:spcPts val="0"/>
              </a:spcAft>
              <a:buClr>
                <a:schemeClr val="dk1"/>
              </a:buClr>
              <a:buSzPts val="1100"/>
              <a:buFont typeface="Arial"/>
              <a:buNone/>
            </a:pPr>
            <a:r>
              <a:rPr lang="en" sz="700">
                <a:solidFill>
                  <a:schemeClr val="dk1"/>
                </a:solidFill>
              </a:rPr>
              <a:t>Shafi, I., Din, S., Khan, A., Díez, I. T., Casanova, R. D. J. P., Pifarre, K. T., &amp; Ashraf, I. (2022, Nov). An Effective Method for Lung Cancer Diagnosis from CT Scan Using Deep Learning-Based Support Vector Network. Cancers, 14(21), 5457. </a:t>
            </a:r>
            <a:r>
              <a:rPr lang="en" sz="700" u="sng">
                <a:solidFill>
                  <a:schemeClr val="dk1"/>
                </a:solidFill>
                <a:hlinkClick r:id="rId8">
                  <a:extLst>
                    <a:ext uri="{A12FA001-AC4F-418D-AE19-62706E023703}">
                      <ahyp:hlinkClr val="tx"/>
                    </a:ext>
                  </a:extLst>
                </a:hlinkClick>
              </a:rPr>
              <a:t>https://doi.org/10.3390/cancers14215457</a:t>
            </a:r>
            <a:endParaRPr sz="700">
              <a:solidFill>
                <a:schemeClr val="dk1"/>
              </a:solidFill>
            </a:endParaRPr>
          </a:p>
          <a:p>
            <a:pPr indent="-12700" lvl="0" marL="355600" rtl="0" algn="l">
              <a:spcBef>
                <a:spcPts val="1000"/>
              </a:spcBef>
              <a:spcAft>
                <a:spcPts val="0"/>
              </a:spcAft>
              <a:buClr>
                <a:schemeClr val="dk1"/>
              </a:buClr>
              <a:buSzPts val="1100"/>
              <a:buFont typeface="Arial"/>
              <a:buNone/>
            </a:pPr>
            <a:r>
              <a:rPr lang="en" sz="700">
                <a:solidFill>
                  <a:schemeClr val="dk1"/>
                </a:solidFill>
              </a:rPr>
              <a:t>Santos-Bustos, </a:t>
            </a:r>
            <a:endParaRPr sz="700">
              <a:solidFill>
                <a:schemeClr val="dk1"/>
              </a:solidFill>
            </a:endParaRPr>
          </a:p>
          <a:p>
            <a:pPr indent="0" lvl="0" marL="342900" rtl="0" algn="l">
              <a:spcBef>
                <a:spcPts val="1200"/>
              </a:spcBef>
              <a:spcAft>
                <a:spcPts val="0"/>
              </a:spcAft>
              <a:buClr>
                <a:schemeClr val="dk1"/>
              </a:buClr>
              <a:buSzPts val="1100"/>
              <a:buFont typeface="Arial"/>
              <a:buNone/>
            </a:pPr>
            <a:r>
              <a:t/>
            </a:r>
            <a:endParaRPr sz="200">
              <a:solidFill>
                <a:schemeClr val="dk1"/>
              </a:solidFill>
            </a:endParaRPr>
          </a:p>
          <a:p>
            <a:pPr indent="-12700" lvl="0" marL="355600" rtl="0" algn="l">
              <a:spcBef>
                <a:spcPts val="1200"/>
              </a:spcBef>
              <a:spcAft>
                <a:spcPts val="0"/>
              </a:spcAft>
              <a:buClr>
                <a:schemeClr val="dk1"/>
              </a:buClr>
              <a:buSzPts val="1100"/>
              <a:buFont typeface="Arial"/>
              <a:buNone/>
            </a:pPr>
            <a:r>
              <a:t/>
            </a:r>
            <a:endParaRPr sz="700">
              <a:solidFill>
                <a:schemeClr val="dk1"/>
              </a:solidFill>
            </a:endParaRPr>
          </a:p>
          <a:p>
            <a:pPr indent="-12700" lvl="0" marL="355600" rtl="0" algn="l">
              <a:spcBef>
                <a:spcPts val="1200"/>
              </a:spcBef>
              <a:spcAft>
                <a:spcPts val="0"/>
              </a:spcAft>
              <a:buClr>
                <a:schemeClr val="dk1"/>
              </a:buClr>
              <a:buSzPts val="1100"/>
              <a:buFont typeface="Arial"/>
              <a:buNone/>
            </a:pPr>
            <a:r>
              <a:t/>
            </a:r>
            <a:endParaRPr sz="700">
              <a:solidFill>
                <a:schemeClr val="dk1"/>
              </a:solidFill>
            </a:endParaRPr>
          </a:p>
          <a:p>
            <a:pPr indent="-12700" lvl="0" marL="355600" rtl="0" algn="l">
              <a:spcBef>
                <a:spcPts val="1200"/>
              </a:spcBef>
              <a:spcAft>
                <a:spcPts val="0"/>
              </a:spcAft>
              <a:buClr>
                <a:schemeClr val="dk1"/>
              </a:buClr>
              <a:buSzPts val="1100"/>
              <a:buFont typeface="Arial"/>
              <a:buNone/>
            </a:pPr>
            <a:r>
              <a:t/>
            </a:r>
            <a:endParaRPr sz="700">
              <a:solidFill>
                <a:schemeClr val="dk1"/>
              </a:solidFill>
            </a:endParaRPr>
          </a:p>
          <a:p>
            <a:pPr indent="-12700" lvl="0" marL="355600" rtl="0" algn="l">
              <a:spcBef>
                <a:spcPts val="1200"/>
              </a:spcBef>
              <a:spcAft>
                <a:spcPts val="0"/>
              </a:spcAft>
              <a:buClr>
                <a:schemeClr val="dk1"/>
              </a:buClr>
              <a:buSzPts val="1100"/>
              <a:buFont typeface="Arial"/>
              <a:buNone/>
            </a:pPr>
            <a:r>
              <a:t/>
            </a:r>
            <a:endParaRPr sz="700">
              <a:solidFill>
                <a:schemeClr val="dk1"/>
              </a:solidFill>
            </a:endParaRPr>
          </a:p>
          <a:p>
            <a:pPr indent="-12700" lvl="0" marL="355600" rtl="0" algn="l">
              <a:spcBef>
                <a:spcPts val="1200"/>
              </a:spcBef>
              <a:spcAft>
                <a:spcPts val="0"/>
              </a:spcAft>
              <a:buClr>
                <a:schemeClr val="dk1"/>
              </a:buClr>
              <a:buSzPts val="1100"/>
              <a:buFont typeface="Arial"/>
              <a:buNone/>
            </a:pPr>
            <a:r>
              <a:t/>
            </a:r>
            <a:endParaRPr sz="700">
              <a:solidFill>
                <a:schemeClr val="dk1"/>
              </a:solidFill>
            </a:endParaRPr>
          </a:p>
          <a:p>
            <a:pPr indent="0" lvl="0" marL="0" rtl="0" algn="l">
              <a:spcBef>
                <a:spcPts val="1000"/>
              </a:spcBef>
              <a:spcAft>
                <a:spcPts val="0"/>
              </a:spcAft>
              <a:buClr>
                <a:schemeClr val="dk1"/>
              </a:buClr>
              <a:buSzPts val="1100"/>
              <a:buFont typeface="Arial"/>
              <a:buNone/>
            </a:pPr>
            <a:r>
              <a:t/>
            </a:r>
            <a:endParaRPr sz="900"/>
          </a:p>
          <a:p>
            <a:pPr indent="0" lvl="0" marL="0" rtl="0" algn="l">
              <a:spcBef>
                <a:spcPts val="1200"/>
              </a:spcBef>
              <a:spcAft>
                <a:spcPts val="10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1"/>
          <p:cNvSpPr txBox="1"/>
          <p:nvPr>
            <p:ph type="title"/>
          </p:nvPr>
        </p:nvSpPr>
        <p:spPr>
          <a:xfrm>
            <a:off x="235475" y="445025"/>
            <a:ext cx="88323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320"/>
              <a:t>C-MIL Classification System Used (1st Article)- Walker</a:t>
            </a:r>
            <a:endParaRPr sz="2320"/>
          </a:p>
        </p:txBody>
      </p:sp>
      <p:sp>
        <p:nvSpPr>
          <p:cNvPr id="384" name="Google Shape;384;p61"/>
          <p:cNvSpPr txBox="1"/>
          <p:nvPr>
            <p:ph idx="1" type="body"/>
          </p:nvPr>
        </p:nvSpPr>
        <p:spPr>
          <a:xfrm>
            <a:off x="235475"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solidFill>
                  <a:schemeClr val="dk1"/>
                </a:solidFill>
              </a:rPr>
              <a:t>Title:</a:t>
            </a:r>
            <a:r>
              <a:rPr lang="en" sz="1500">
                <a:solidFill>
                  <a:schemeClr val="dk1"/>
                </a:solidFill>
              </a:rPr>
              <a:t> A Multicenter Study Validates the WHO 2022 Classification for Conjunctival Melanocytic Intraepithelial Lesions With Clinical and Prognostic Relevance</a:t>
            </a:r>
            <a:endParaRPr sz="1500">
              <a:solidFill>
                <a:schemeClr val="dk1"/>
              </a:solidFill>
            </a:endParaRPr>
          </a:p>
          <a:p>
            <a:pPr indent="-323850" lvl="0" marL="457200" rtl="0" algn="l">
              <a:spcBef>
                <a:spcPts val="1200"/>
              </a:spcBef>
              <a:spcAft>
                <a:spcPts val="0"/>
              </a:spcAft>
              <a:buClr>
                <a:schemeClr val="dk1"/>
              </a:buClr>
              <a:buSzPts val="1500"/>
              <a:buChar char="●"/>
            </a:pPr>
            <a:r>
              <a:rPr b="1" lang="en" sz="1500">
                <a:solidFill>
                  <a:schemeClr val="dk1"/>
                </a:solidFill>
              </a:rPr>
              <a:t>Comparison</a:t>
            </a:r>
            <a:r>
              <a:rPr b="1" lang="en" sz="1500">
                <a:solidFill>
                  <a:schemeClr val="dk1"/>
                </a:solidFill>
              </a:rPr>
              <a:t>: </a:t>
            </a:r>
            <a:r>
              <a:rPr lang="en" sz="1500">
                <a:solidFill>
                  <a:schemeClr val="dk1"/>
                </a:solidFill>
              </a:rPr>
              <a:t>Compared the updated WHO classification (2022) to the older WHO system to see which one was better in terms of classifying C-MIL accurately </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The new system simplified classifying to 3 categories from 4 </a:t>
            </a:r>
            <a:endParaRPr sz="1500">
              <a:solidFill>
                <a:schemeClr val="dk1"/>
              </a:solidFill>
            </a:endParaRPr>
          </a:p>
          <a:p>
            <a:pPr indent="-323850" lvl="0" marL="457200" rtl="0" algn="l">
              <a:spcBef>
                <a:spcPts val="0"/>
              </a:spcBef>
              <a:spcAft>
                <a:spcPts val="0"/>
              </a:spcAft>
              <a:buClr>
                <a:schemeClr val="dk1"/>
              </a:buClr>
              <a:buSzPts val="1500"/>
              <a:buChar char="●"/>
            </a:pPr>
            <a:r>
              <a:rPr b="1" lang="en" sz="1500">
                <a:solidFill>
                  <a:schemeClr val="dk1"/>
                </a:solidFill>
              </a:rPr>
              <a:t>Findings:</a:t>
            </a:r>
            <a:r>
              <a:rPr lang="en" sz="1500">
                <a:solidFill>
                  <a:schemeClr val="dk1"/>
                </a:solidFill>
              </a:rPr>
              <a:t> Agreement between systems was highest for high grade and benign, lowest for low grade</a:t>
            </a:r>
            <a:endParaRPr sz="15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Study supports adoption of new system for improved reproducibility and clinic outcomes</a:t>
            </a:r>
            <a:endParaRPr sz="1500">
              <a:solidFill>
                <a:schemeClr val="dk1"/>
              </a:solidFill>
            </a:endParaRPr>
          </a:p>
          <a:p>
            <a:pPr indent="-323850" lvl="1" marL="914400" rtl="0" algn="l">
              <a:spcBef>
                <a:spcPts val="0"/>
              </a:spcBef>
              <a:spcAft>
                <a:spcPts val="0"/>
              </a:spcAft>
              <a:buClr>
                <a:schemeClr val="dk1"/>
              </a:buClr>
              <a:buSzPts val="1500"/>
              <a:buChar char="○"/>
            </a:pPr>
            <a:r>
              <a:rPr lang="en" sz="1500">
                <a:solidFill>
                  <a:schemeClr val="dk1"/>
                </a:solidFill>
              </a:rPr>
              <a:t>Suggests a better system is needed to figure out why low grade C-MIL is hard to classify</a:t>
            </a:r>
            <a:endParaRPr sz="150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8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Works Cited (continued)</a:t>
            </a:r>
            <a:endParaRPr/>
          </a:p>
        </p:txBody>
      </p:sp>
      <p:sp>
        <p:nvSpPr>
          <p:cNvPr id="575" name="Google Shape;575;p88"/>
          <p:cNvSpPr txBox="1"/>
          <p:nvPr>
            <p:ph idx="1" type="body"/>
          </p:nvPr>
        </p:nvSpPr>
        <p:spPr>
          <a:xfrm>
            <a:off x="311700" y="1417925"/>
            <a:ext cx="7552500" cy="3416400"/>
          </a:xfrm>
          <a:prstGeom prst="rect">
            <a:avLst/>
          </a:prstGeom>
        </p:spPr>
        <p:txBody>
          <a:bodyPr anchorCtr="0" anchor="t" bIns="91425" lIns="91425" spcFirstLastPara="1" rIns="91425" wrap="square" tIns="91425">
            <a:normAutofit/>
          </a:bodyPr>
          <a:lstStyle/>
          <a:p>
            <a:pPr indent="-12700" lvl="0" marL="355600" rtl="0" algn="l">
              <a:spcBef>
                <a:spcPts val="0"/>
              </a:spcBef>
              <a:spcAft>
                <a:spcPts val="0"/>
              </a:spcAft>
              <a:buClr>
                <a:schemeClr val="dk1"/>
              </a:buClr>
              <a:buSzPts val="1100"/>
              <a:buFont typeface="Arial"/>
              <a:buNone/>
            </a:pPr>
            <a:r>
              <a:rPr lang="en" sz="700">
                <a:solidFill>
                  <a:schemeClr val="dk1"/>
                </a:solidFill>
              </a:rPr>
              <a:t>Santos-Bustos, Nguyen Binh. Espitia, Helbert(2022, Nov). Towards automated eye cancer classification via VGG and ResNet networks using transfer learning. Engineering Science and Technology. vol(35). </a:t>
            </a:r>
            <a:r>
              <a:rPr lang="en" sz="700" u="sng">
                <a:solidFill>
                  <a:schemeClr val="dk1"/>
                </a:solidFill>
                <a:hlinkClick r:id="rId3">
                  <a:extLst>
                    <a:ext uri="{A12FA001-AC4F-418D-AE19-62706E023703}">
                      <ahyp:hlinkClr val="tx"/>
                    </a:ext>
                  </a:extLst>
                </a:hlinkClick>
              </a:rPr>
              <a:t>https://doi.org/10.1016/j.jestch.2022.101214</a:t>
            </a:r>
            <a:endParaRPr sz="700">
              <a:solidFill>
                <a:schemeClr val="dk1"/>
              </a:solidFill>
            </a:endParaRPr>
          </a:p>
          <a:p>
            <a:pPr indent="-12700" lvl="0" marL="355600" rtl="0" algn="l">
              <a:spcBef>
                <a:spcPts val="1200"/>
              </a:spcBef>
              <a:spcAft>
                <a:spcPts val="0"/>
              </a:spcAft>
              <a:buClr>
                <a:schemeClr val="dk1"/>
              </a:buClr>
              <a:buSzPts val="1100"/>
              <a:buFont typeface="Arial"/>
              <a:buNone/>
            </a:pPr>
            <a:r>
              <a:rPr lang="en" sz="700">
                <a:solidFill>
                  <a:schemeClr val="dk1"/>
                </a:solidFill>
              </a:rPr>
              <a:t>Whittington, C. P., Bresler, S. C., Simon, C., Patel, R. M., &amp; Shields, C. L. (2023, November 6). </a:t>
            </a:r>
            <a:r>
              <a:rPr i="1" lang="en" sz="700">
                <a:solidFill>
                  <a:schemeClr val="dk1"/>
                </a:solidFill>
              </a:rPr>
              <a:t>Melanocytic lesions of the conjunctiva: An up-to-date review</a:t>
            </a:r>
            <a:r>
              <a:rPr lang="en" sz="700">
                <a:solidFill>
                  <a:schemeClr val="dk1"/>
                </a:solidFill>
              </a:rPr>
              <a:t>. Diagnostic Histopathology. https://www.sciencedirect.com/science/article/abs/pii/S1756231723001652 </a:t>
            </a:r>
            <a:endParaRPr sz="700">
              <a:solidFill>
                <a:schemeClr val="dk1"/>
              </a:solidFill>
            </a:endParaRPr>
          </a:p>
          <a:p>
            <a:pPr indent="-12700" lvl="0" marL="355600" rtl="0" algn="l">
              <a:spcBef>
                <a:spcPts val="1200"/>
              </a:spcBef>
              <a:spcAft>
                <a:spcPts val="0"/>
              </a:spcAft>
              <a:buClr>
                <a:schemeClr val="dk1"/>
              </a:buClr>
              <a:buSzPts val="1100"/>
              <a:buFont typeface="Arial"/>
              <a:buNone/>
            </a:pPr>
            <a:r>
              <a:rPr lang="en" sz="700">
                <a:solidFill>
                  <a:schemeClr val="dk1"/>
                </a:solidFill>
              </a:rPr>
              <a:t>Kaushiki Roy, Debapriya Banik, Debotosh Bhattacharjee, Mita Nasipuri, Patch-based system for Classification of Breast Histology images using deep learning, Computerized Medical Imaging and Graphics, Volume 71,2019, Pages 90-103, ISSN 0895-6111, </a:t>
            </a:r>
            <a:r>
              <a:rPr lang="en" sz="700" u="sng">
                <a:solidFill>
                  <a:schemeClr val="accent5"/>
                </a:solidFill>
                <a:hlinkClick r:id="rId4">
                  <a:extLst>
                    <a:ext uri="{A12FA001-AC4F-418D-AE19-62706E023703}">
                      <ahyp:hlinkClr val="tx"/>
                    </a:ext>
                  </a:extLst>
                </a:hlinkClick>
              </a:rPr>
              <a:t>https://doi.org/10.1016/j.compmedimag.2018.11.003</a:t>
            </a:r>
            <a:r>
              <a:rPr lang="en" sz="700">
                <a:solidFill>
                  <a:schemeClr val="dk1"/>
                </a:solidFill>
              </a:rPr>
              <a:t>.</a:t>
            </a:r>
            <a:endParaRPr sz="700">
              <a:solidFill>
                <a:schemeClr val="dk1"/>
              </a:solidFill>
            </a:endParaRPr>
          </a:p>
          <a:p>
            <a:pPr indent="-12700" lvl="0" marL="355600" rtl="0" algn="l">
              <a:spcBef>
                <a:spcPts val="1200"/>
              </a:spcBef>
              <a:spcAft>
                <a:spcPts val="1200"/>
              </a:spcAft>
              <a:buClr>
                <a:schemeClr val="dk1"/>
              </a:buClr>
              <a:buSzPts val="1100"/>
              <a:buFont typeface="Arial"/>
              <a:buNone/>
            </a:pPr>
            <a:r>
              <a:rPr lang="en" sz="700">
                <a:solidFill>
                  <a:schemeClr val="accent2"/>
                </a:solidFill>
                <a:highlight>
                  <a:srgbClr val="FFFFFF"/>
                </a:highlight>
              </a:rPr>
              <a:t>Zembowicz A, Mandal RV, Choopong P. Melanocytic lesions of the conjunctiva. Arch Pathol Lab Med. 2010 Dec;134(12):1785-92. doi: 10.5858/2009-0522-RAR.1. PMID: 21128776.</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2"/>
          <p:cNvSpPr txBox="1"/>
          <p:nvPr>
            <p:ph type="title"/>
          </p:nvPr>
        </p:nvSpPr>
        <p:spPr>
          <a:xfrm>
            <a:off x="311700" y="445025"/>
            <a:ext cx="86988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990"/>
              <a:buFont typeface="Arial"/>
              <a:buNone/>
            </a:pPr>
            <a:r>
              <a:rPr lang="en" sz="2320"/>
              <a:t>C-MIL Classification System Continued (2nd article) - Walker</a:t>
            </a:r>
            <a:endParaRPr sz="2320"/>
          </a:p>
        </p:txBody>
      </p:sp>
      <p:sp>
        <p:nvSpPr>
          <p:cNvPr id="390" name="Google Shape;390;p62"/>
          <p:cNvSpPr txBox="1"/>
          <p:nvPr>
            <p:ph idx="1" type="body"/>
          </p:nvPr>
        </p:nvSpPr>
        <p:spPr>
          <a:xfrm>
            <a:off x="311700" y="1244825"/>
            <a:ext cx="8367900" cy="3762600"/>
          </a:xfrm>
          <a:prstGeom prst="rect">
            <a:avLst/>
          </a:prstGeom>
        </p:spPr>
        <p:txBody>
          <a:bodyPr anchorCtr="0" anchor="t" bIns="91425" lIns="91425" spcFirstLastPara="1" rIns="91425" wrap="square" tIns="91425">
            <a:normAutofit fontScale="62500" lnSpcReduction="20000"/>
          </a:bodyPr>
          <a:lstStyle/>
          <a:p>
            <a:pPr indent="0" lvl="0" marL="0" rtl="0" algn="l">
              <a:spcBef>
                <a:spcPts val="1200"/>
              </a:spcBef>
              <a:spcAft>
                <a:spcPts val="0"/>
              </a:spcAft>
              <a:buNone/>
            </a:pPr>
            <a:r>
              <a:rPr b="1" lang="en" sz="2300">
                <a:solidFill>
                  <a:schemeClr val="dk1"/>
                </a:solidFill>
              </a:rPr>
              <a:t>Title: </a:t>
            </a:r>
            <a:r>
              <a:rPr lang="en" sz="2300">
                <a:solidFill>
                  <a:schemeClr val="dk1"/>
                </a:solidFill>
              </a:rPr>
              <a:t>Validation of the Newly Proposed World Health Organization Classification System for Conjunctival Melanocytic Intraepithelial Lesions: A Comparison with the C-MIN and PAM Classification Schemes</a:t>
            </a:r>
            <a:endParaRPr sz="2300">
              <a:solidFill>
                <a:schemeClr val="dk1"/>
              </a:solidFill>
            </a:endParaRPr>
          </a:p>
          <a:p>
            <a:pPr indent="-323850" lvl="0" marL="457200" rtl="0" algn="l">
              <a:spcBef>
                <a:spcPts val="1200"/>
              </a:spcBef>
              <a:spcAft>
                <a:spcPts val="0"/>
              </a:spcAft>
              <a:buClr>
                <a:schemeClr val="dk1"/>
              </a:buClr>
              <a:buSzPct val="100000"/>
              <a:buChar char="●"/>
            </a:pPr>
            <a:r>
              <a:rPr b="1" lang="en" sz="2400">
                <a:solidFill>
                  <a:schemeClr val="dk1"/>
                </a:solidFill>
              </a:rPr>
              <a:t>Goal Of Study: </a:t>
            </a:r>
            <a:r>
              <a:rPr lang="en" sz="2400">
                <a:solidFill>
                  <a:schemeClr val="dk1"/>
                </a:solidFill>
              </a:rPr>
              <a:t>To validate the WHO’s system through comparisons to the PAM and C-MIN</a:t>
            </a:r>
            <a:endParaRPr sz="2400">
              <a:solidFill>
                <a:schemeClr val="dk1"/>
              </a:solidFill>
            </a:endParaRPr>
          </a:p>
          <a:p>
            <a:pPr indent="0" lvl="0" marL="0" rtl="0" algn="l">
              <a:spcBef>
                <a:spcPts val="0"/>
              </a:spcBef>
              <a:spcAft>
                <a:spcPts val="0"/>
              </a:spcAft>
              <a:buNone/>
            </a:pPr>
            <a:r>
              <a:rPr b="1" lang="en" sz="2400">
                <a:solidFill>
                  <a:schemeClr val="dk1"/>
                </a:solidFill>
              </a:rPr>
              <a:t>Findings: </a:t>
            </a:r>
            <a:endParaRPr b="1" sz="2400">
              <a:solidFill>
                <a:schemeClr val="dk1"/>
              </a:solidFill>
            </a:endParaRPr>
          </a:p>
          <a:p>
            <a:pPr indent="-323850" lvl="1" marL="914400" rtl="0" algn="l">
              <a:spcBef>
                <a:spcPts val="0"/>
              </a:spcBef>
              <a:spcAft>
                <a:spcPts val="0"/>
              </a:spcAft>
              <a:buClr>
                <a:schemeClr val="dk1"/>
              </a:buClr>
              <a:buSzPct val="100000"/>
              <a:buChar char="○"/>
            </a:pPr>
            <a:r>
              <a:rPr lang="en" sz="2400">
                <a:solidFill>
                  <a:schemeClr val="dk1"/>
                </a:solidFill>
              </a:rPr>
              <a:t>WHO system had the least amount of time required to classify which is key</a:t>
            </a:r>
            <a:endParaRPr sz="2400">
              <a:solidFill>
                <a:schemeClr val="dk1"/>
              </a:solidFill>
            </a:endParaRPr>
          </a:p>
          <a:p>
            <a:pPr indent="-323850" lvl="1" marL="914400" rtl="0" algn="l">
              <a:spcBef>
                <a:spcPts val="0"/>
              </a:spcBef>
              <a:spcAft>
                <a:spcPts val="0"/>
              </a:spcAft>
              <a:buClr>
                <a:schemeClr val="dk1"/>
              </a:buClr>
              <a:buSzPct val="100000"/>
              <a:buChar char="○"/>
            </a:pPr>
            <a:r>
              <a:rPr lang="en" sz="2400">
                <a:solidFill>
                  <a:schemeClr val="dk1"/>
                </a:solidFill>
              </a:rPr>
              <a:t>WHO system had 83% accuracy of classifying in comparison to the other systems</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rPr b="1" lang="en" sz="2400">
                <a:solidFill>
                  <a:schemeClr val="dk1"/>
                </a:solidFill>
              </a:rPr>
              <a:t>Challenges: </a:t>
            </a:r>
            <a:r>
              <a:rPr lang="en" sz="2400">
                <a:solidFill>
                  <a:schemeClr val="dk1"/>
                </a:solidFill>
              </a:rPr>
              <a:t>Low grade lesions were yet again the most challenging to identify across the board</a:t>
            </a:r>
            <a:endParaRPr sz="2400">
              <a:solidFill>
                <a:schemeClr val="dk1"/>
              </a:solidFill>
            </a:endParaRPr>
          </a:p>
          <a:p>
            <a:pPr indent="-323850" lvl="1" marL="914400" rtl="0" algn="l">
              <a:spcBef>
                <a:spcPts val="0"/>
              </a:spcBef>
              <a:spcAft>
                <a:spcPts val="0"/>
              </a:spcAft>
              <a:buClr>
                <a:schemeClr val="dk1"/>
              </a:buClr>
              <a:buSzPct val="100000"/>
              <a:buChar char="○"/>
            </a:pPr>
            <a:r>
              <a:rPr lang="en" sz="2400">
                <a:solidFill>
                  <a:schemeClr val="dk1"/>
                </a:solidFill>
              </a:rPr>
              <a:t>Also, how do you identify benign vs early stage melanoma</a:t>
            </a:r>
            <a:endParaRPr sz="2400">
              <a:solidFill>
                <a:schemeClr val="dk1"/>
              </a:solidFill>
            </a:endParaRPr>
          </a:p>
          <a:p>
            <a:pPr indent="-323850" lvl="2" marL="1371600" rtl="0" algn="l">
              <a:spcBef>
                <a:spcPts val="0"/>
              </a:spcBef>
              <a:spcAft>
                <a:spcPts val="0"/>
              </a:spcAft>
              <a:buClr>
                <a:schemeClr val="dk1"/>
              </a:buClr>
              <a:buSzPct val="100000"/>
              <a:buChar char="■"/>
            </a:pPr>
            <a:r>
              <a:rPr lang="en" sz="2400">
                <a:solidFill>
                  <a:schemeClr val="dk1"/>
                </a:solidFill>
              </a:rPr>
              <a:t>We can use markers like SOX-10 and melan A to help identify trends on a deeper level</a:t>
            </a:r>
            <a:endParaRPr b="1" sz="2400">
              <a:solidFill>
                <a:schemeClr val="dk1"/>
              </a:solidFill>
            </a:endParaRPr>
          </a:p>
          <a:p>
            <a:pPr indent="-323850" lvl="0" marL="457200" rtl="0" algn="l">
              <a:spcBef>
                <a:spcPts val="0"/>
              </a:spcBef>
              <a:spcAft>
                <a:spcPts val="0"/>
              </a:spcAft>
              <a:buClr>
                <a:schemeClr val="dk1"/>
              </a:buClr>
              <a:buSzPct val="100000"/>
              <a:buChar char="●"/>
            </a:pPr>
            <a:r>
              <a:rPr lang="en" sz="2400">
                <a:solidFill>
                  <a:schemeClr val="dk1"/>
                </a:solidFill>
              </a:rPr>
              <a:t>Emphasized the need for long term follow up in assessing utility of the classification system</a:t>
            </a:r>
            <a:endParaRPr sz="2400">
              <a:solidFill>
                <a:schemeClr val="dk1"/>
              </a:solidFill>
            </a:endParaRPr>
          </a:p>
          <a:p>
            <a:pPr indent="-323850" lvl="0" marL="457200" rtl="0" algn="l">
              <a:spcBef>
                <a:spcPts val="0"/>
              </a:spcBef>
              <a:spcAft>
                <a:spcPts val="0"/>
              </a:spcAft>
              <a:buClr>
                <a:schemeClr val="dk1"/>
              </a:buClr>
              <a:buSzPct val="100000"/>
              <a:buChar char="●"/>
            </a:pPr>
            <a:r>
              <a:rPr lang="en" sz="2400">
                <a:solidFill>
                  <a:schemeClr val="dk1"/>
                </a:solidFill>
              </a:rPr>
              <a:t>Supports the WHO classification system as the most practical solution</a:t>
            </a:r>
            <a:endParaRPr sz="2400">
              <a:solidFill>
                <a:schemeClr val="dk1"/>
              </a:solidFill>
            </a:endParaRPr>
          </a:p>
          <a:p>
            <a:pPr indent="0" lvl="0" marL="0" rtl="0" algn="l">
              <a:spcBef>
                <a:spcPts val="0"/>
              </a:spcBef>
              <a:spcAft>
                <a:spcPts val="1200"/>
              </a:spcAft>
              <a:buNone/>
            </a:pPr>
            <a:r>
              <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320"/>
              <a:t>Thoughts And </a:t>
            </a:r>
            <a:r>
              <a:rPr lang="en" sz="2320"/>
              <a:t>Ideas Regarding Articles- Walker</a:t>
            </a:r>
            <a:endParaRPr sz="2320"/>
          </a:p>
        </p:txBody>
      </p:sp>
      <p:sp>
        <p:nvSpPr>
          <p:cNvPr id="396" name="Google Shape;396;p63"/>
          <p:cNvSpPr txBox="1"/>
          <p:nvPr>
            <p:ph idx="1" type="body"/>
          </p:nvPr>
        </p:nvSpPr>
        <p:spPr>
          <a:xfrm>
            <a:off x="311700" y="1133550"/>
            <a:ext cx="7082100" cy="3416400"/>
          </a:xfrm>
          <a:prstGeom prst="rect">
            <a:avLst/>
          </a:prstGeom>
        </p:spPr>
        <p:txBody>
          <a:bodyPr anchorCtr="0" anchor="t" bIns="91425" lIns="91425" spcFirstLastPara="1" rIns="91425" wrap="square" tIns="91425">
            <a:normAutofit fontScale="77500" lnSpcReduction="10000"/>
          </a:bodyPr>
          <a:lstStyle/>
          <a:p>
            <a:pPr indent="0" lvl="0" marL="0" rtl="0" algn="l">
              <a:lnSpc>
                <a:spcPct val="120000"/>
              </a:lnSpc>
              <a:spcBef>
                <a:spcPts val="0"/>
              </a:spcBef>
              <a:spcAft>
                <a:spcPts val="0"/>
              </a:spcAft>
              <a:buNone/>
            </a:pPr>
            <a:r>
              <a:rPr b="1" lang="en" sz="1500">
                <a:solidFill>
                  <a:schemeClr val="dk1"/>
                </a:solidFill>
              </a:rPr>
              <a:t>Who Classification System:</a:t>
            </a:r>
            <a:endParaRPr b="1" sz="1500">
              <a:solidFill>
                <a:schemeClr val="dk1"/>
              </a:solidFill>
            </a:endParaRPr>
          </a:p>
          <a:p>
            <a:pPr indent="-303615" lvl="0" marL="457200" rtl="0" algn="l">
              <a:lnSpc>
                <a:spcPct val="120000"/>
              </a:lnSpc>
              <a:spcBef>
                <a:spcPts val="1200"/>
              </a:spcBef>
              <a:spcAft>
                <a:spcPts val="0"/>
              </a:spcAft>
              <a:buClr>
                <a:schemeClr val="dk1"/>
              </a:buClr>
              <a:buSzPct val="100000"/>
              <a:buChar char="●"/>
            </a:pPr>
            <a:r>
              <a:rPr lang="en" sz="1524">
                <a:solidFill>
                  <a:schemeClr val="dk1"/>
                </a:solidFill>
              </a:rPr>
              <a:t>Who classification system from 2022 in the best way to classify, given current conditions and it is what our stakeholders recommended </a:t>
            </a:r>
            <a:endParaRPr sz="1524">
              <a:solidFill>
                <a:schemeClr val="dk1"/>
              </a:solidFill>
            </a:endParaRPr>
          </a:p>
          <a:p>
            <a:pPr indent="-303615" lvl="1" marL="914400" rtl="0" algn="l">
              <a:lnSpc>
                <a:spcPct val="120000"/>
              </a:lnSpc>
              <a:spcBef>
                <a:spcPts val="0"/>
              </a:spcBef>
              <a:spcAft>
                <a:spcPts val="0"/>
              </a:spcAft>
              <a:buClr>
                <a:schemeClr val="dk1"/>
              </a:buClr>
              <a:buSzPct val="100000"/>
              <a:buChar char="○"/>
            </a:pPr>
            <a:r>
              <a:rPr lang="en" sz="1524">
                <a:solidFill>
                  <a:schemeClr val="dk1"/>
                </a:solidFill>
              </a:rPr>
              <a:t>It struggles most with low grade C-MIL </a:t>
            </a:r>
            <a:endParaRPr sz="1524">
              <a:solidFill>
                <a:schemeClr val="dk1"/>
              </a:solidFill>
            </a:endParaRPr>
          </a:p>
          <a:p>
            <a:pPr indent="0" lvl="0" marL="0" rtl="0" algn="l">
              <a:lnSpc>
                <a:spcPct val="120000"/>
              </a:lnSpc>
              <a:spcBef>
                <a:spcPts val="1200"/>
              </a:spcBef>
              <a:spcAft>
                <a:spcPts val="0"/>
              </a:spcAft>
              <a:buClr>
                <a:schemeClr val="dk1"/>
              </a:buClr>
              <a:buSzPct val="73333"/>
              <a:buFont typeface="Arial"/>
              <a:buNone/>
            </a:pPr>
            <a:r>
              <a:rPr b="1" lang="en" sz="1500">
                <a:solidFill>
                  <a:schemeClr val="dk1"/>
                </a:solidFill>
              </a:rPr>
              <a:t>Staining/Immunochemistry Being Used:</a:t>
            </a:r>
            <a:endParaRPr b="1" sz="1500">
              <a:solidFill>
                <a:schemeClr val="dk1"/>
              </a:solidFill>
            </a:endParaRPr>
          </a:p>
          <a:p>
            <a:pPr indent="-302418" lvl="0" marL="457200" rtl="0" algn="l">
              <a:lnSpc>
                <a:spcPct val="120000"/>
              </a:lnSpc>
              <a:spcBef>
                <a:spcPts val="1200"/>
              </a:spcBef>
              <a:spcAft>
                <a:spcPts val="0"/>
              </a:spcAft>
              <a:buClr>
                <a:schemeClr val="dk1"/>
              </a:buClr>
              <a:buSzPct val="100000"/>
              <a:buChar char="-"/>
            </a:pPr>
            <a:r>
              <a:rPr lang="en" sz="1500">
                <a:solidFill>
                  <a:schemeClr val="dk1"/>
                </a:solidFill>
              </a:rPr>
              <a:t>Our staining techniques are the most robust and best possible available (Melan-A, Sox-10, H&amp;E)</a:t>
            </a:r>
            <a:endParaRPr sz="1500">
              <a:solidFill>
                <a:schemeClr val="dk1"/>
              </a:solidFill>
            </a:endParaRPr>
          </a:p>
          <a:p>
            <a:pPr indent="-302418" lvl="0" marL="457200" rtl="0" algn="l">
              <a:lnSpc>
                <a:spcPct val="120000"/>
              </a:lnSpc>
              <a:spcBef>
                <a:spcPts val="0"/>
              </a:spcBef>
              <a:spcAft>
                <a:spcPts val="0"/>
              </a:spcAft>
              <a:buClr>
                <a:schemeClr val="dk1"/>
              </a:buClr>
              <a:buSzPct val="100000"/>
              <a:buChar char="-"/>
            </a:pPr>
            <a:r>
              <a:rPr lang="en" sz="1500">
                <a:solidFill>
                  <a:schemeClr val="dk1"/>
                </a:solidFill>
              </a:rPr>
              <a:t>Studies looked at a bunch of different staining types</a:t>
            </a:r>
            <a:endParaRPr sz="1500">
              <a:solidFill>
                <a:schemeClr val="dk1"/>
              </a:solidFill>
            </a:endParaRPr>
          </a:p>
          <a:p>
            <a:pPr indent="-302418" lvl="1" marL="914400" rtl="0" algn="l">
              <a:lnSpc>
                <a:spcPct val="120000"/>
              </a:lnSpc>
              <a:spcBef>
                <a:spcPts val="0"/>
              </a:spcBef>
              <a:spcAft>
                <a:spcPts val="0"/>
              </a:spcAft>
              <a:buClr>
                <a:schemeClr val="dk1"/>
              </a:buClr>
              <a:buSzPct val="100000"/>
              <a:buChar char="-"/>
            </a:pPr>
            <a:r>
              <a:rPr lang="en" sz="1500">
                <a:solidFill>
                  <a:schemeClr val="dk1"/>
                </a:solidFill>
              </a:rPr>
              <a:t>Melan-A, Sox-10, HMB45, Ki-67 &amp; P16</a:t>
            </a:r>
            <a:endParaRPr sz="1500">
              <a:solidFill>
                <a:schemeClr val="dk1"/>
              </a:solidFill>
            </a:endParaRPr>
          </a:p>
          <a:p>
            <a:pPr indent="0" lvl="0" marL="0" rtl="0" algn="l">
              <a:lnSpc>
                <a:spcPct val="120000"/>
              </a:lnSpc>
              <a:spcBef>
                <a:spcPts val="1200"/>
              </a:spcBef>
              <a:spcAft>
                <a:spcPts val="0"/>
              </a:spcAft>
              <a:buClr>
                <a:schemeClr val="dk1"/>
              </a:buClr>
              <a:buSzPct val="73333"/>
              <a:buFont typeface="Arial"/>
              <a:buNone/>
            </a:pPr>
            <a:r>
              <a:rPr b="1" lang="en" sz="1500">
                <a:solidFill>
                  <a:schemeClr val="dk1"/>
                </a:solidFill>
              </a:rPr>
              <a:t>How Do We Go About Identifying Malignant V.S. Non-Malignant Tumors?</a:t>
            </a:r>
            <a:endParaRPr b="1" sz="1500">
              <a:solidFill>
                <a:schemeClr val="dk1"/>
              </a:solidFill>
            </a:endParaRPr>
          </a:p>
          <a:p>
            <a:pPr indent="-302418" lvl="0" marL="457200" rtl="0" algn="l">
              <a:lnSpc>
                <a:spcPct val="120000"/>
              </a:lnSpc>
              <a:spcBef>
                <a:spcPts val="1200"/>
              </a:spcBef>
              <a:spcAft>
                <a:spcPts val="0"/>
              </a:spcAft>
              <a:buClr>
                <a:schemeClr val="dk1"/>
              </a:buClr>
              <a:buSzPct val="100000"/>
              <a:buChar char="-"/>
            </a:pPr>
            <a:r>
              <a:rPr lang="en" sz="1500">
                <a:solidFill>
                  <a:schemeClr val="dk1"/>
                </a:solidFill>
              </a:rPr>
              <a:t>Distributions of melanocytes to help identify low vs high grade</a:t>
            </a:r>
            <a:endParaRPr sz="1500">
              <a:solidFill>
                <a:schemeClr val="dk1"/>
              </a:solidFill>
            </a:endParaRPr>
          </a:p>
          <a:p>
            <a:pPr indent="-302418" lvl="1" marL="914400" rtl="0" algn="l">
              <a:lnSpc>
                <a:spcPct val="120000"/>
              </a:lnSpc>
              <a:spcBef>
                <a:spcPts val="0"/>
              </a:spcBef>
              <a:spcAft>
                <a:spcPts val="0"/>
              </a:spcAft>
              <a:buClr>
                <a:schemeClr val="dk1"/>
              </a:buClr>
              <a:buSzPct val="100000"/>
              <a:buChar char="-"/>
            </a:pPr>
            <a:r>
              <a:rPr lang="en" sz="1500">
                <a:solidFill>
                  <a:schemeClr val="dk1"/>
                </a:solidFill>
              </a:rPr>
              <a:t>What to look for in tumors to accomplish this goal</a:t>
            </a:r>
            <a:endParaRPr sz="1500">
              <a:solidFill>
                <a:schemeClr val="dk1"/>
              </a:solidFill>
            </a:endParaRPr>
          </a:p>
          <a:p>
            <a:pPr indent="-302418" lvl="0" marL="457200" rtl="0" algn="l">
              <a:lnSpc>
                <a:spcPct val="120000"/>
              </a:lnSpc>
              <a:spcBef>
                <a:spcPts val="0"/>
              </a:spcBef>
              <a:spcAft>
                <a:spcPts val="0"/>
              </a:spcAft>
              <a:buClr>
                <a:schemeClr val="dk1"/>
              </a:buClr>
              <a:buSzPct val="100000"/>
              <a:buFont typeface="Times New Roman"/>
              <a:buChar char="-"/>
            </a:pPr>
            <a:r>
              <a:rPr lang="en" sz="1500">
                <a:solidFill>
                  <a:schemeClr val="dk1"/>
                </a:solidFill>
              </a:rPr>
              <a:t>Also can help identify pre malignant vs malignant tumors and their impact on health</a:t>
            </a:r>
            <a:r>
              <a:rPr lang="en" sz="1500">
                <a:solidFill>
                  <a:schemeClr val="dk1"/>
                </a:solidFill>
                <a:latin typeface="Times New Roman"/>
                <a:ea typeface="Times New Roman"/>
                <a:cs typeface="Times New Roman"/>
                <a:sym typeface="Times New Roman"/>
              </a:rPr>
              <a:t> </a:t>
            </a:r>
            <a:endParaRPr sz="1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64"/>
          <p:cNvSpPr txBox="1"/>
          <p:nvPr>
            <p:ph type="title"/>
          </p:nvPr>
        </p:nvSpPr>
        <p:spPr>
          <a:xfrm>
            <a:off x="138625" y="395550"/>
            <a:ext cx="908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20"/>
              <a:t>Do We Need The Whole Width Of The Epithelium in Our Patches?- Walker</a:t>
            </a:r>
            <a:endParaRPr sz="2320"/>
          </a:p>
        </p:txBody>
      </p:sp>
      <p:sp>
        <p:nvSpPr>
          <p:cNvPr id="402" name="Google Shape;402;p64"/>
          <p:cNvSpPr txBox="1"/>
          <p:nvPr>
            <p:ph idx="1" type="body"/>
          </p:nvPr>
        </p:nvSpPr>
        <p:spPr>
          <a:xfrm>
            <a:off x="0" y="1224050"/>
            <a:ext cx="8889900" cy="3845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1F1F1F"/>
              </a:buClr>
              <a:buSzPts val="1300"/>
              <a:buChar char="●"/>
            </a:pPr>
            <a:r>
              <a:rPr b="1" lang="en" sz="1300">
                <a:solidFill>
                  <a:srgbClr val="1F1F1F"/>
                </a:solidFill>
              </a:rPr>
              <a:t>Pros Of Not Using Full Width:</a:t>
            </a:r>
            <a:r>
              <a:rPr lang="en" sz="1300">
                <a:solidFill>
                  <a:srgbClr val="1F1F1F"/>
                </a:solidFill>
              </a:rPr>
              <a:t> With not the full width of the epithelium, you can have smaller patches, be more efficient in terms of computation costs and your model can learn from specific local layers</a:t>
            </a:r>
            <a:endParaRPr sz="1300">
              <a:solidFill>
                <a:srgbClr val="1F1F1F"/>
              </a:solidFill>
            </a:endParaRPr>
          </a:p>
          <a:p>
            <a:pPr indent="0" lvl="0" marL="0" rtl="0" algn="l">
              <a:spcBef>
                <a:spcPts val="0"/>
              </a:spcBef>
              <a:spcAft>
                <a:spcPts val="0"/>
              </a:spcAft>
              <a:buClr>
                <a:schemeClr val="dk1"/>
              </a:buClr>
              <a:buSzPts val="1100"/>
              <a:buFont typeface="Arial"/>
              <a:buNone/>
            </a:pPr>
            <a:r>
              <a:t/>
            </a:r>
            <a:endParaRPr sz="1300">
              <a:solidFill>
                <a:srgbClr val="1F1F1F"/>
              </a:solidFill>
            </a:endParaRPr>
          </a:p>
          <a:p>
            <a:pPr indent="-311150" lvl="0" marL="457200" rtl="0" algn="l">
              <a:spcBef>
                <a:spcPts val="0"/>
              </a:spcBef>
              <a:spcAft>
                <a:spcPts val="0"/>
              </a:spcAft>
              <a:buClr>
                <a:srgbClr val="1F1F1F"/>
              </a:buClr>
              <a:buSzPts val="1300"/>
              <a:buChar char="●"/>
            </a:pPr>
            <a:r>
              <a:rPr b="1" lang="en" sz="1300">
                <a:solidFill>
                  <a:srgbClr val="1F1F1F"/>
                </a:solidFill>
              </a:rPr>
              <a:t>Where Full Width Of Epithelium May Be Necessary: </a:t>
            </a:r>
            <a:endParaRPr sz="1300">
              <a:solidFill>
                <a:srgbClr val="1F1F1F"/>
              </a:solidFill>
            </a:endParaRPr>
          </a:p>
          <a:p>
            <a:pPr indent="-311150" lvl="1" marL="914400" rtl="0" algn="l">
              <a:spcBef>
                <a:spcPts val="0"/>
              </a:spcBef>
              <a:spcAft>
                <a:spcPts val="0"/>
              </a:spcAft>
              <a:buClr>
                <a:srgbClr val="1F1F1F"/>
              </a:buClr>
              <a:buSzPts val="1300"/>
              <a:buChar char="○"/>
            </a:pPr>
            <a:r>
              <a:rPr lang="en" sz="1300">
                <a:solidFill>
                  <a:srgbClr val="1F1F1F"/>
                </a:solidFill>
              </a:rPr>
              <a:t>If melanocytes are spread across the whole layer of the epithelium, then you need to use the whole width in order to see the trends that exist</a:t>
            </a:r>
            <a:endParaRPr sz="1300">
              <a:solidFill>
                <a:srgbClr val="1F1F1F"/>
              </a:solidFill>
            </a:endParaRPr>
          </a:p>
          <a:p>
            <a:pPr indent="-311150" lvl="1" marL="914400" rtl="0" algn="l">
              <a:spcBef>
                <a:spcPts val="0"/>
              </a:spcBef>
              <a:spcAft>
                <a:spcPts val="0"/>
              </a:spcAft>
              <a:buClr>
                <a:srgbClr val="1F1F1F"/>
              </a:buClr>
              <a:buSzPts val="1300"/>
              <a:buChar char="○"/>
            </a:pPr>
            <a:r>
              <a:rPr lang="en" sz="1300">
                <a:solidFill>
                  <a:srgbClr val="1F1F1F"/>
                </a:solidFill>
              </a:rPr>
              <a:t>If the lesions have features that are visible at multiple levels (basal and upper layers) then the whole width patch may be helpful to see the full trends</a:t>
            </a:r>
            <a:endParaRPr sz="1300">
              <a:solidFill>
                <a:srgbClr val="1F1F1F"/>
              </a:solidFill>
            </a:endParaRPr>
          </a:p>
          <a:p>
            <a:pPr indent="-311150" lvl="1" marL="914400" rtl="0" algn="l">
              <a:spcBef>
                <a:spcPts val="0"/>
              </a:spcBef>
              <a:spcAft>
                <a:spcPts val="0"/>
              </a:spcAft>
              <a:buClr>
                <a:srgbClr val="1F1F1F"/>
              </a:buClr>
              <a:buSzPts val="1300"/>
              <a:buChar char="○"/>
            </a:pPr>
            <a:r>
              <a:rPr lang="en" sz="1300">
                <a:solidFill>
                  <a:srgbClr val="1F1F1F"/>
                </a:solidFill>
              </a:rPr>
              <a:t>Also where there is a transition in terms of abnormal and normal epithelium, the whole width will be useful </a:t>
            </a:r>
            <a:endParaRPr sz="1300">
              <a:solidFill>
                <a:srgbClr val="1F1F1F"/>
              </a:solidFill>
            </a:endParaRPr>
          </a:p>
          <a:p>
            <a:pPr indent="0" lvl="0" marL="0" rtl="0" algn="l">
              <a:spcBef>
                <a:spcPts val="0"/>
              </a:spcBef>
              <a:spcAft>
                <a:spcPts val="0"/>
              </a:spcAft>
              <a:buNone/>
            </a:pPr>
            <a:r>
              <a:t/>
            </a:r>
            <a:endParaRPr sz="1300"/>
          </a:p>
          <a:p>
            <a:pPr indent="-311150" lvl="0" marL="457200" rtl="0" algn="l">
              <a:spcBef>
                <a:spcPts val="1200"/>
              </a:spcBef>
              <a:spcAft>
                <a:spcPts val="0"/>
              </a:spcAft>
              <a:buClr>
                <a:schemeClr val="dk1"/>
              </a:buClr>
              <a:buSzPts val="1300"/>
              <a:buChar char="●"/>
            </a:pPr>
            <a:r>
              <a:rPr b="1" lang="en" sz="1300">
                <a:solidFill>
                  <a:schemeClr val="dk1"/>
                </a:solidFill>
              </a:rPr>
              <a:t>Overall Thoughts: </a:t>
            </a:r>
            <a:endParaRPr b="1"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Need whole width of epithelium to classify C-MIL accurately because of the structural and contextual features that it has within it</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Spotty research regarding how accurate only partial epithelium parts are in classifying </a:t>
            </a:r>
            <a:endParaRPr sz="1300">
              <a:solidFill>
                <a:schemeClr val="dk1"/>
              </a:solidFill>
            </a:endParaRPr>
          </a:p>
          <a:p>
            <a:pPr indent="0" lvl="0" marL="0" rtl="0" algn="l">
              <a:spcBef>
                <a:spcPts val="1200"/>
              </a:spcBef>
              <a:spcAft>
                <a:spcPts val="1200"/>
              </a:spcAft>
              <a:buNone/>
            </a:pPr>
            <a:r>
              <a:t/>
            </a:r>
            <a:endParaRPr sz="13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C-MIL Diagnosis - Julia</a:t>
            </a:r>
            <a:endParaRPr/>
          </a:p>
        </p:txBody>
      </p:sp>
      <p:sp>
        <p:nvSpPr>
          <p:cNvPr id="408" name="Google Shape;408;p65"/>
          <p:cNvSpPr txBox="1"/>
          <p:nvPr>
            <p:ph idx="1" type="body"/>
          </p:nvPr>
        </p:nvSpPr>
        <p:spPr>
          <a:xfrm>
            <a:off x="311700" y="1111250"/>
            <a:ext cx="8520600" cy="4032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Title: </a:t>
            </a:r>
            <a:r>
              <a:rPr lang="en" sz="1200">
                <a:solidFill>
                  <a:schemeClr val="dk1"/>
                </a:solidFill>
              </a:rPr>
              <a:t>Conjunctival Melanocytic Lesions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Goal: </a:t>
            </a:r>
            <a:r>
              <a:rPr lang="en" sz="1200">
                <a:solidFill>
                  <a:schemeClr val="dk1"/>
                </a:solidFill>
              </a:rPr>
              <a:t>To provide an overview of how C-MIL is diagnosed/classified</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Findings: </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Information like patient age &amp; C-MIL location important for diagnosis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5-15x as many epithelial cells as melanocytes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The conjunctiva has four zones; C-MIL is most common in the bulbar conjunctiva</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C-MIL characterized by heterogeneous pigmentation; changing size &amp; color</a:t>
            </a:r>
            <a:endParaRPr sz="1200">
              <a:solidFill>
                <a:schemeClr val="dk1"/>
              </a:solidFill>
            </a:endParaRPr>
          </a:p>
          <a:p>
            <a:pPr indent="-304800" lvl="2" marL="1371600" rtl="0" algn="l">
              <a:lnSpc>
                <a:spcPct val="115000"/>
              </a:lnSpc>
              <a:spcBef>
                <a:spcPts val="0"/>
              </a:spcBef>
              <a:spcAft>
                <a:spcPts val="0"/>
              </a:spcAft>
              <a:buClr>
                <a:schemeClr val="dk1"/>
              </a:buClr>
              <a:buSzPts val="1200"/>
              <a:buChar char="■"/>
            </a:pPr>
            <a:r>
              <a:rPr lang="en" sz="1200">
                <a:solidFill>
                  <a:schemeClr val="dk1"/>
                </a:solidFill>
              </a:rPr>
              <a:t>Low-grade C-MIL has no to mild atypia, hyperpigmentation without hyperplasia</a:t>
            </a:r>
            <a:endParaRPr sz="1200">
              <a:solidFill>
                <a:schemeClr val="dk1"/>
              </a:solidFill>
            </a:endParaRPr>
          </a:p>
          <a:p>
            <a:pPr indent="-304800" lvl="2" marL="1371600" rtl="0" algn="l">
              <a:lnSpc>
                <a:spcPct val="115000"/>
              </a:lnSpc>
              <a:spcBef>
                <a:spcPts val="0"/>
              </a:spcBef>
              <a:spcAft>
                <a:spcPts val="0"/>
              </a:spcAft>
              <a:buClr>
                <a:schemeClr val="dk1"/>
              </a:buClr>
              <a:buSzPts val="1200"/>
              <a:buChar char="■"/>
            </a:pPr>
            <a:r>
              <a:rPr lang="en" sz="1200">
                <a:solidFill>
                  <a:schemeClr val="dk1"/>
                </a:solidFill>
              </a:rPr>
              <a:t>High-grade C-MIL has moderate to severe atypia</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Challenges:</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Incorporating non-visual information important for classifying C-MIL into our model</a:t>
            </a:r>
            <a:endParaRPr sz="1200">
              <a:solidFill>
                <a:schemeClr val="dk1"/>
              </a:solidFill>
            </a:endParaRPr>
          </a:p>
          <a:p>
            <a:pPr indent="-304800" lvl="2" marL="1371600" rtl="0" algn="l">
              <a:lnSpc>
                <a:spcPct val="115000"/>
              </a:lnSpc>
              <a:spcBef>
                <a:spcPts val="0"/>
              </a:spcBef>
              <a:spcAft>
                <a:spcPts val="0"/>
              </a:spcAft>
              <a:buClr>
                <a:schemeClr val="dk1"/>
              </a:buClr>
              <a:buSzPts val="1200"/>
              <a:buChar char="■"/>
            </a:pPr>
            <a:r>
              <a:rPr lang="en" sz="1200">
                <a:solidFill>
                  <a:schemeClr val="dk1"/>
                </a:solidFill>
              </a:rPr>
              <a:t>Location in the conjunctiva</a:t>
            </a:r>
            <a:endParaRPr sz="1200">
              <a:solidFill>
                <a:schemeClr val="dk1"/>
              </a:solidFill>
            </a:endParaRPr>
          </a:p>
          <a:p>
            <a:pPr indent="-304800" lvl="2" marL="1371600" rtl="0" algn="l">
              <a:lnSpc>
                <a:spcPct val="115000"/>
              </a:lnSpc>
              <a:spcBef>
                <a:spcPts val="0"/>
              </a:spcBef>
              <a:spcAft>
                <a:spcPts val="0"/>
              </a:spcAft>
              <a:buClr>
                <a:schemeClr val="dk1"/>
              </a:buClr>
              <a:buSzPts val="1200"/>
              <a:buChar char="■"/>
            </a:pPr>
            <a:r>
              <a:rPr lang="en" sz="1200">
                <a:solidFill>
                  <a:schemeClr val="dk1"/>
                </a:solidFill>
              </a:rPr>
              <a:t>Patient demographics like age &amp; gender</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Questions:</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Can/should we include non-image information in our model, or is it purely visual?</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Will the stakeholders consider other information when classifying C-MILs besides model classification?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pic>
        <p:nvPicPr>
          <p:cNvPr id="413" name="Google Shape;413;p66"/>
          <p:cNvPicPr preferRelativeResize="0"/>
          <p:nvPr/>
        </p:nvPicPr>
        <p:blipFill>
          <a:blip r:embed="rId3">
            <a:alphaModFix/>
          </a:blip>
          <a:stretch>
            <a:fillRect/>
          </a:stretch>
        </p:blipFill>
        <p:spPr>
          <a:xfrm>
            <a:off x="1248675" y="223262"/>
            <a:ext cx="6646650" cy="4696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Staining Methods for C-MIL - Julia</a:t>
            </a:r>
            <a:endParaRPr/>
          </a:p>
        </p:txBody>
      </p:sp>
      <p:sp>
        <p:nvSpPr>
          <p:cNvPr id="419" name="Google Shape;419;p67"/>
          <p:cNvSpPr txBox="1"/>
          <p:nvPr>
            <p:ph idx="1" type="body"/>
          </p:nvPr>
        </p:nvSpPr>
        <p:spPr>
          <a:xfrm>
            <a:off x="311700" y="1152475"/>
            <a:ext cx="8520600" cy="3990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Title: </a:t>
            </a:r>
            <a:r>
              <a:rPr lang="en" sz="1200">
                <a:solidFill>
                  <a:schemeClr val="dk1"/>
                </a:solidFill>
              </a:rPr>
              <a:t>Immunohistochemical Profiling of Conjunctival Melanocytic Intraepithelial Lesions, Including SOX10, HMB45, Ki67, and P16</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Goal: </a:t>
            </a:r>
            <a:r>
              <a:rPr lang="en" sz="1200">
                <a:solidFill>
                  <a:schemeClr val="dk1"/>
                </a:solidFill>
              </a:rPr>
              <a:t>To determine how useful various immunohistochemical stains are to distinguish between low-grade &amp; high-grade C-MIL</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Findings: </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H&amp;E was used for initial diagnoses, melan-A &amp; SOX10 were added if necessary</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melan-A &amp; SOX10 show the distribution of melanocytes more clearly, make abnormalities more apparent</a:t>
            </a:r>
            <a:endParaRPr sz="1200">
              <a:solidFill>
                <a:schemeClr val="dk1"/>
              </a:solidFill>
            </a:endParaRPr>
          </a:p>
          <a:p>
            <a:pPr indent="-304800" lvl="2" marL="1371600" rtl="0" algn="l">
              <a:lnSpc>
                <a:spcPct val="115000"/>
              </a:lnSpc>
              <a:spcBef>
                <a:spcPts val="0"/>
              </a:spcBef>
              <a:spcAft>
                <a:spcPts val="0"/>
              </a:spcAft>
              <a:buClr>
                <a:schemeClr val="dk1"/>
              </a:buClr>
              <a:buSzPts val="1200"/>
              <a:buChar char="■"/>
            </a:pPr>
            <a:r>
              <a:rPr lang="en" sz="1200">
                <a:solidFill>
                  <a:schemeClr val="dk1"/>
                </a:solidFill>
              </a:rPr>
              <a:t>Upgraded diagnosis from low-grade to high-grade C-MIL in two cases</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p16 is expressed in the cytoplasm of high-grade but not low-grade C-MIL</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Other stains perform similar functions to melan-A &amp; SOX10 </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Clinical context &amp; cytomorphology are both important for diagnosis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Challenges:</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Building a model that considers the three staining methods in conjunction</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Obtaining a significant sample size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Questions:</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How does H&amp;E staining affect diagnosis? </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How does immunohistochemical staining distinguish benign lesions from C-MIL?</a:t>
            </a:r>
            <a:endParaRPr sz="12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ategy Plan">
  <a:themeElements>
    <a:clrScheme name="Simple Light">
      <a:dk1>
        <a:srgbClr val="FFFFFF"/>
      </a:dk1>
      <a:lt1>
        <a:srgbClr val="000000"/>
      </a:lt1>
      <a:dk2>
        <a:srgbClr val="999999"/>
      </a:dk2>
      <a:lt2>
        <a:srgbClr val="FFECD1"/>
      </a:lt2>
      <a:accent1>
        <a:srgbClr val="AC6600"/>
      </a:accent1>
      <a:accent2>
        <a:srgbClr val="5E7F00"/>
      </a:accent2>
      <a:accent3>
        <a:srgbClr val="2322EF"/>
      </a:accent3>
      <a:accent4>
        <a:srgbClr val="DDDDFF"/>
      </a:accent4>
      <a:accent5>
        <a:srgbClr val="EFEFEF"/>
      </a:accent5>
      <a:accent6>
        <a:srgbClr val="F7FEE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